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714D"/>
    <a:srgbClr val="F9AD83"/>
    <a:srgbClr val="9DA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A48841-CB65-4890-B3CD-05AC2C0F9093}" type="doc">
      <dgm:prSet loTypeId="urn:microsoft.com/office/officeart/2005/8/layout/radial4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B95D81-DF0E-4872-AEC3-D5F193053BE2}">
      <dgm:prSet phldrT="[Текст]"/>
      <dgm:spPr/>
      <dgm:t>
        <a:bodyPr/>
        <a:lstStyle/>
        <a:p>
          <a:r>
            <a:rPr lang="uk-UA" dirty="0" smtClean="0"/>
            <a:t>Лідер</a:t>
          </a:r>
          <a:endParaRPr lang="ru-RU" dirty="0"/>
        </a:p>
      </dgm:t>
    </dgm:pt>
    <dgm:pt modelId="{FD303F13-3951-4F4C-9AB9-6A10CD558115}" type="parTrans" cxnId="{DD250BFE-E3FD-44B7-9D31-F32DE84CE9F2}">
      <dgm:prSet/>
      <dgm:spPr/>
      <dgm:t>
        <a:bodyPr/>
        <a:lstStyle/>
        <a:p>
          <a:endParaRPr lang="ru-RU"/>
        </a:p>
      </dgm:t>
    </dgm:pt>
    <dgm:pt modelId="{CF073F1B-DA1D-4243-A3EA-A7F8B8D65547}" type="sibTrans" cxnId="{DD250BFE-E3FD-44B7-9D31-F32DE84CE9F2}">
      <dgm:prSet/>
      <dgm:spPr/>
      <dgm:t>
        <a:bodyPr/>
        <a:lstStyle/>
        <a:p>
          <a:endParaRPr lang="ru-RU"/>
        </a:p>
      </dgm:t>
    </dgm:pt>
    <dgm:pt modelId="{F8F7D4C8-DA11-47DA-AFD5-A9F7906CA4E5}">
      <dgm:prSet phldrT="[Текст]"/>
      <dgm:spPr/>
      <dgm:t>
        <a:bodyPr/>
        <a:lstStyle/>
        <a:p>
          <a:r>
            <a:rPr lang="uk-UA" dirty="0" smtClean="0"/>
            <a:t>Особистісні якості</a:t>
          </a:r>
          <a:endParaRPr lang="ru-RU" dirty="0"/>
        </a:p>
      </dgm:t>
    </dgm:pt>
    <dgm:pt modelId="{DB16B1EC-53E0-4419-9B83-B194D83131A2}" type="parTrans" cxnId="{0A43D69D-78A1-4566-AC71-F52AF0B0615B}">
      <dgm:prSet/>
      <dgm:spPr/>
      <dgm:t>
        <a:bodyPr/>
        <a:lstStyle/>
        <a:p>
          <a:endParaRPr lang="ru-RU"/>
        </a:p>
      </dgm:t>
    </dgm:pt>
    <dgm:pt modelId="{13EB11A8-EAA0-49B0-BF94-3248BFF240BE}" type="sibTrans" cxnId="{0A43D69D-78A1-4566-AC71-F52AF0B0615B}">
      <dgm:prSet/>
      <dgm:spPr/>
      <dgm:t>
        <a:bodyPr/>
        <a:lstStyle/>
        <a:p>
          <a:endParaRPr lang="ru-RU"/>
        </a:p>
      </dgm:t>
    </dgm:pt>
    <dgm:pt modelId="{F680B297-91A1-49AF-ADB7-C23F8F4197DF}">
      <dgm:prSet phldrT="[Текст]"/>
      <dgm:spPr/>
      <dgm:t>
        <a:bodyPr/>
        <a:lstStyle/>
        <a:p>
          <a:r>
            <a:rPr lang="uk-UA" dirty="0" smtClean="0"/>
            <a:t>Навички та вміння</a:t>
          </a:r>
          <a:endParaRPr lang="ru-RU" dirty="0"/>
        </a:p>
      </dgm:t>
    </dgm:pt>
    <dgm:pt modelId="{6B740CB1-E6E9-4181-B07E-0F31C369BE15}" type="parTrans" cxnId="{460BE270-82FB-4CA7-B7B8-AB6D5176A10C}">
      <dgm:prSet/>
      <dgm:spPr/>
      <dgm:t>
        <a:bodyPr/>
        <a:lstStyle/>
        <a:p>
          <a:endParaRPr lang="ru-RU"/>
        </a:p>
      </dgm:t>
    </dgm:pt>
    <dgm:pt modelId="{D61381FB-22EC-4ACF-8D95-C04075E0B24D}" type="sibTrans" cxnId="{460BE270-82FB-4CA7-B7B8-AB6D5176A10C}">
      <dgm:prSet/>
      <dgm:spPr/>
      <dgm:t>
        <a:bodyPr/>
        <a:lstStyle/>
        <a:p>
          <a:endParaRPr lang="ru-RU"/>
        </a:p>
      </dgm:t>
    </dgm:pt>
    <dgm:pt modelId="{A390A16C-3604-4A4D-8F18-9930D531BF92}" type="pres">
      <dgm:prSet presAssocID="{AAA48841-CB65-4890-B3CD-05AC2C0F909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FA41D4-EE37-402B-A405-7FB261BCAC91}" type="pres">
      <dgm:prSet presAssocID="{B2B95D81-DF0E-4872-AEC3-D5F193053BE2}" presName="centerShape" presStyleLbl="node0" presStyleIdx="0" presStyleCnt="1" custScaleY="40319" custLinFactNeighborX="-1037" custLinFactNeighborY="-36174"/>
      <dgm:spPr/>
      <dgm:t>
        <a:bodyPr/>
        <a:lstStyle/>
        <a:p>
          <a:endParaRPr lang="ru-RU"/>
        </a:p>
      </dgm:t>
    </dgm:pt>
    <dgm:pt modelId="{840A8FA5-D34D-4367-AE7B-1585954B3BDC}" type="pres">
      <dgm:prSet presAssocID="{DB16B1EC-53E0-4419-9B83-B194D83131A2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A41FEDCB-B3A3-47C0-82FA-6E88B5DA9B0B}" type="pres">
      <dgm:prSet presAssocID="{F8F7D4C8-DA11-47DA-AFD5-A9F7906CA4E5}" presName="node" presStyleLbl="node1" presStyleIdx="0" presStyleCnt="2" custScaleY="42322" custRadScaleRad="79007" custRadScaleInc="-64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6F7A2E-FA28-46AE-96E8-C99B9C9C3736}" type="pres">
      <dgm:prSet presAssocID="{6B740CB1-E6E9-4181-B07E-0F31C369BE15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FDC40868-77E1-4309-A5A8-9FE8E7202360}" type="pres">
      <dgm:prSet presAssocID="{F680B297-91A1-49AF-ADB7-C23F8F4197DF}" presName="node" presStyleLbl="node1" presStyleIdx="1" presStyleCnt="2" custScaleY="34602" custRadScaleRad="81641" custRadScaleInc="76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ACC8BD-AF69-45CD-8B3D-B006116DF9FD}" type="presOf" srcId="{DB16B1EC-53E0-4419-9B83-B194D83131A2}" destId="{840A8FA5-D34D-4367-AE7B-1585954B3BDC}" srcOrd="0" destOrd="0" presId="urn:microsoft.com/office/officeart/2005/8/layout/radial4"/>
    <dgm:cxn modelId="{1ADA989F-C943-4B5A-8DC9-C8ACD987FE6E}" type="presOf" srcId="{AAA48841-CB65-4890-B3CD-05AC2C0F9093}" destId="{A390A16C-3604-4A4D-8F18-9930D531BF92}" srcOrd="0" destOrd="0" presId="urn:microsoft.com/office/officeart/2005/8/layout/radial4"/>
    <dgm:cxn modelId="{0A43D69D-78A1-4566-AC71-F52AF0B0615B}" srcId="{B2B95D81-DF0E-4872-AEC3-D5F193053BE2}" destId="{F8F7D4C8-DA11-47DA-AFD5-A9F7906CA4E5}" srcOrd="0" destOrd="0" parTransId="{DB16B1EC-53E0-4419-9B83-B194D83131A2}" sibTransId="{13EB11A8-EAA0-49B0-BF94-3248BFF240BE}"/>
    <dgm:cxn modelId="{DD250BFE-E3FD-44B7-9D31-F32DE84CE9F2}" srcId="{AAA48841-CB65-4890-B3CD-05AC2C0F9093}" destId="{B2B95D81-DF0E-4872-AEC3-D5F193053BE2}" srcOrd="0" destOrd="0" parTransId="{FD303F13-3951-4F4C-9AB9-6A10CD558115}" sibTransId="{CF073F1B-DA1D-4243-A3EA-A7F8B8D65547}"/>
    <dgm:cxn modelId="{27CA2741-FFC2-47ED-8141-BF8F7FB86EEE}" type="presOf" srcId="{F8F7D4C8-DA11-47DA-AFD5-A9F7906CA4E5}" destId="{A41FEDCB-B3A3-47C0-82FA-6E88B5DA9B0B}" srcOrd="0" destOrd="0" presId="urn:microsoft.com/office/officeart/2005/8/layout/radial4"/>
    <dgm:cxn modelId="{E805855E-A397-4149-BCBD-BE20874AAADD}" type="presOf" srcId="{B2B95D81-DF0E-4872-AEC3-D5F193053BE2}" destId="{2BFA41D4-EE37-402B-A405-7FB261BCAC91}" srcOrd="0" destOrd="0" presId="urn:microsoft.com/office/officeart/2005/8/layout/radial4"/>
    <dgm:cxn modelId="{460BE270-82FB-4CA7-B7B8-AB6D5176A10C}" srcId="{B2B95D81-DF0E-4872-AEC3-D5F193053BE2}" destId="{F680B297-91A1-49AF-ADB7-C23F8F4197DF}" srcOrd="1" destOrd="0" parTransId="{6B740CB1-E6E9-4181-B07E-0F31C369BE15}" sibTransId="{D61381FB-22EC-4ACF-8D95-C04075E0B24D}"/>
    <dgm:cxn modelId="{79B1A5CD-140C-4D79-8D65-4E27C73C7B47}" type="presOf" srcId="{F680B297-91A1-49AF-ADB7-C23F8F4197DF}" destId="{FDC40868-77E1-4309-A5A8-9FE8E7202360}" srcOrd="0" destOrd="0" presId="urn:microsoft.com/office/officeart/2005/8/layout/radial4"/>
    <dgm:cxn modelId="{2B3618C1-E862-4000-AB31-4E2509299DD9}" type="presOf" srcId="{6B740CB1-E6E9-4181-B07E-0F31C369BE15}" destId="{A26F7A2E-FA28-46AE-96E8-C99B9C9C3736}" srcOrd="0" destOrd="0" presId="urn:microsoft.com/office/officeart/2005/8/layout/radial4"/>
    <dgm:cxn modelId="{2A051BE5-BA3C-483A-B8C2-A5D6828590F0}" type="presParOf" srcId="{A390A16C-3604-4A4D-8F18-9930D531BF92}" destId="{2BFA41D4-EE37-402B-A405-7FB261BCAC91}" srcOrd="0" destOrd="0" presId="urn:microsoft.com/office/officeart/2005/8/layout/radial4"/>
    <dgm:cxn modelId="{E68AF95B-C10F-46BB-B184-6902345F9A3B}" type="presParOf" srcId="{A390A16C-3604-4A4D-8F18-9930D531BF92}" destId="{840A8FA5-D34D-4367-AE7B-1585954B3BDC}" srcOrd="1" destOrd="0" presId="urn:microsoft.com/office/officeart/2005/8/layout/radial4"/>
    <dgm:cxn modelId="{4DEA9B4F-227D-4A8F-B4DB-59FBF75C64E6}" type="presParOf" srcId="{A390A16C-3604-4A4D-8F18-9930D531BF92}" destId="{A41FEDCB-B3A3-47C0-82FA-6E88B5DA9B0B}" srcOrd="2" destOrd="0" presId="urn:microsoft.com/office/officeart/2005/8/layout/radial4"/>
    <dgm:cxn modelId="{B2068A1F-CBF4-4A00-90A7-6725B91BE120}" type="presParOf" srcId="{A390A16C-3604-4A4D-8F18-9930D531BF92}" destId="{A26F7A2E-FA28-46AE-96E8-C99B9C9C3736}" srcOrd="3" destOrd="0" presId="urn:microsoft.com/office/officeart/2005/8/layout/radial4"/>
    <dgm:cxn modelId="{75CF96ED-D988-45E2-9F97-6C5DB2E167A2}" type="presParOf" srcId="{A390A16C-3604-4A4D-8F18-9930D531BF92}" destId="{FDC40868-77E1-4309-A5A8-9FE8E7202360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9EF25A-F5BF-4DAA-8149-E7B5858444EA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14011E-6C54-4A92-8E4D-F691DD47AE5A}">
      <dgm:prSet phldrT="[Текст]"/>
      <dgm:spPr/>
      <dgm:t>
        <a:bodyPr/>
        <a:lstStyle/>
        <a:p>
          <a:r>
            <a:rPr lang="uk-UA" dirty="0" smtClean="0"/>
            <a:t>Комунікативні </a:t>
          </a:r>
          <a:endParaRPr lang="ru-RU" dirty="0"/>
        </a:p>
      </dgm:t>
    </dgm:pt>
    <dgm:pt modelId="{162B2D8C-9D11-40E8-A390-99993E890459}" type="parTrans" cxnId="{48324A51-6358-4141-942C-78E3344CC805}">
      <dgm:prSet/>
      <dgm:spPr/>
      <dgm:t>
        <a:bodyPr/>
        <a:lstStyle/>
        <a:p>
          <a:endParaRPr lang="ru-RU"/>
        </a:p>
      </dgm:t>
    </dgm:pt>
    <dgm:pt modelId="{A830CFBE-1E19-4E7F-9078-FF6AAC760AC2}" type="sibTrans" cxnId="{48324A51-6358-4141-942C-78E3344CC805}">
      <dgm:prSet/>
      <dgm:spPr/>
      <dgm:t>
        <a:bodyPr/>
        <a:lstStyle/>
        <a:p>
          <a:endParaRPr lang="ru-RU"/>
        </a:p>
      </dgm:t>
    </dgm:pt>
    <dgm:pt modelId="{AEAB674B-2E05-444F-AC18-8C375F017CB6}">
      <dgm:prSet phldrT="[Текст]"/>
      <dgm:spPr/>
      <dgm:t>
        <a:bodyPr/>
        <a:lstStyle/>
        <a:p>
          <a:r>
            <a:rPr lang="ru-RU" b="1" smtClean="0">
              <a:cs typeface="Times New Roman" pitchFamily="18" charset="0"/>
            </a:rPr>
            <a:t>Кмітливість ; </a:t>
          </a:r>
          <a:endParaRPr lang="ru-RU" b="1" dirty="0"/>
        </a:p>
      </dgm:t>
    </dgm:pt>
    <dgm:pt modelId="{6F8F6DBA-6FA3-4737-A227-B55F48718750}" type="parTrans" cxnId="{C0506320-4E5A-42C5-9A8B-F4F83B3052F7}">
      <dgm:prSet/>
      <dgm:spPr/>
      <dgm:t>
        <a:bodyPr/>
        <a:lstStyle/>
        <a:p>
          <a:endParaRPr lang="ru-RU"/>
        </a:p>
      </dgm:t>
    </dgm:pt>
    <dgm:pt modelId="{847905A6-7979-44EF-A77A-EE5DF4ECD3BB}" type="sibTrans" cxnId="{C0506320-4E5A-42C5-9A8B-F4F83B3052F7}">
      <dgm:prSet/>
      <dgm:spPr/>
      <dgm:t>
        <a:bodyPr/>
        <a:lstStyle/>
        <a:p>
          <a:endParaRPr lang="ru-RU"/>
        </a:p>
      </dgm:t>
    </dgm:pt>
    <dgm:pt modelId="{A2378CF7-BB20-4038-8140-C3D11E69E3F5}">
      <dgm:prSet phldrT="[Текст]"/>
      <dgm:spPr/>
      <dgm:t>
        <a:bodyPr/>
        <a:lstStyle/>
        <a:p>
          <a:r>
            <a:rPr lang="uk-UA" dirty="0" smtClean="0"/>
            <a:t>Організаційні</a:t>
          </a:r>
          <a:endParaRPr lang="ru-RU" dirty="0"/>
        </a:p>
      </dgm:t>
    </dgm:pt>
    <dgm:pt modelId="{1F1779CF-5A8F-4D40-8CAB-67A5E50A0D00}" type="parTrans" cxnId="{1025DCE7-D00F-4919-BB7A-5EBF1A498D2C}">
      <dgm:prSet/>
      <dgm:spPr/>
      <dgm:t>
        <a:bodyPr/>
        <a:lstStyle/>
        <a:p>
          <a:endParaRPr lang="ru-RU"/>
        </a:p>
      </dgm:t>
    </dgm:pt>
    <dgm:pt modelId="{3F27DEAE-5C9C-409F-A6BE-41D161E14F2A}" type="sibTrans" cxnId="{1025DCE7-D00F-4919-BB7A-5EBF1A498D2C}">
      <dgm:prSet/>
      <dgm:spPr/>
      <dgm:t>
        <a:bodyPr/>
        <a:lstStyle/>
        <a:p>
          <a:endParaRPr lang="ru-RU"/>
        </a:p>
      </dgm:t>
    </dgm:pt>
    <dgm:pt modelId="{9E17476F-D04D-44BB-8F73-5F14B86934CB}">
      <dgm:prSet phldrT="[Текст]"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Вміння вирішувати проблеми;</a:t>
          </a:r>
          <a:endParaRPr lang="ru-RU" b="1" i="0" dirty="0"/>
        </a:p>
      </dgm:t>
    </dgm:pt>
    <dgm:pt modelId="{482F05E8-3B64-4872-A084-275F2AF921FA}" type="parTrans" cxnId="{1382D6D6-C182-4DE1-B7D5-3C345FCF3A5E}">
      <dgm:prSet/>
      <dgm:spPr/>
      <dgm:t>
        <a:bodyPr/>
        <a:lstStyle/>
        <a:p>
          <a:endParaRPr lang="ru-RU"/>
        </a:p>
      </dgm:t>
    </dgm:pt>
    <dgm:pt modelId="{42C3A743-19E3-4892-BCE8-EF643FF7F1D0}" type="sibTrans" cxnId="{1382D6D6-C182-4DE1-B7D5-3C345FCF3A5E}">
      <dgm:prSet/>
      <dgm:spPr/>
      <dgm:t>
        <a:bodyPr/>
        <a:lstStyle/>
        <a:p>
          <a:endParaRPr lang="ru-RU"/>
        </a:p>
      </dgm:t>
    </dgm:pt>
    <dgm:pt modelId="{7B753FD7-935E-458A-980D-C2A8222B6C67}">
      <dgm:prSet phldrT="[Текст]"/>
      <dgm:spPr/>
      <dgm:t>
        <a:bodyPr/>
        <a:lstStyle/>
        <a:p>
          <a:r>
            <a:rPr lang="uk-UA" dirty="0" smtClean="0"/>
            <a:t>Навички самоорганізації </a:t>
          </a:r>
          <a:endParaRPr lang="ru-RU" dirty="0"/>
        </a:p>
      </dgm:t>
    </dgm:pt>
    <dgm:pt modelId="{6FF0E2C3-B5E4-4AED-AFCE-E2212302C75E}" type="parTrans" cxnId="{C0123473-EFDB-4BFD-9A49-88DA4DCD00F4}">
      <dgm:prSet/>
      <dgm:spPr/>
      <dgm:t>
        <a:bodyPr/>
        <a:lstStyle/>
        <a:p>
          <a:endParaRPr lang="ru-RU"/>
        </a:p>
      </dgm:t>
    </dgm:pt>
    <dgm:pt modelId="{77219F3B-0EC2-4F98-AE54-8DED775B392F}" type="sibTrans" cxnId="{C0123473-EFDB-4BFD-9A49-88DA4DCD00F4}">
      <dgm:prSet/>
      <dgm:spPr/>
      <dgm:t>
        <a:bodyPr/>
        <a:lstStyle/>
        <a:p>
          <a:endParaRPr lang="ru-RU"/>
        </a:p>
      </dgm:t>
    </dgm:pt>
    <dgm:pt modelId="{506268BC-E559-4561-AA75-3678DD0BEA04}">
      <dgm:prSet phldrT="[Текст]"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Спроможність управляти собою;</a:t>
          </a:r>
          <a:endParaRPr lang="ru-RU" b="1" i="0" dirty="0"/>
        </a:p>
      </dgm:t>
    </dgm:pt>
    <dgm:pt modelId="{D78A5F42-0BC3-41CD-9FA1-64DB37B66E07}" type="parTrans" cxnId="{DBE90C0B-25B5-4863-9DAB-DF88B6FA5B83}">
      <dgm:prSet/>
      <dgm:spPr/>
      <dgm:t>
        <a:bodyPr/>
        <a:lstStyle/>
        <a:p>
          <a:endParaRPr lang="ru-RU"/>
        </a:p>
      </dgm:t>
    </dgm:pt>
    <dgm:pt modelId="{26DAF68C-31C2-46BA-B55C-C7393E5A4B6C}" type="sibTrans" cxnId="{DBE90C0B-25B5-4863-9DAB-DF88B6FA5B83}">
      <dgm:prSet/>
      <dgm:spPr/>
      <dgm:t>
        <a:bodyPr/>
        <a:lstStyle/>
        <a:p>
          <a:endParaRPr lang="ru-RU"/>
        </a:p>
      </dgm:t>
    </dgm:pt>
    <dgm:pt modelId="{8DABC087-0B2B-4EA9-93C0-E09EDEA71F3A}">
      <dgm:prSet phldrT="[Текст]"/>
      <dgm:spPr/>
      <dgm:t>
        <a:bodyPr/>
        <a:lstStyle/>
        <a:p>
          <a:r>
            <a:rPr lang="uk-UA" dirty="0" smtClean="0"/>
            <a:t>Характерні </a:t>
          </a:r>
          <a:endParaRPr lang="ru-RU" dirty="0"/>
        </a:p>
      </dgm:t>
    </dgm:pt>
    <dgm:pt modelId="{392BD0AD-5771-404C-AC3C-B1D1AF3BC2FF}" type="parTrans" cxnId="{348ADA1F-9FEE-4C67-96E5-325AABBA64ED}">
      <dgm:prSet/>
      <dgm:spPr/>
      <dgm:t>
        <a:bodyPr/>
        <a:lstStyle/>
        <a:p>
          <a:endParaRPr lang="ru-RU"/>
        </a:p>
      </dgm:t>
    </dgm:pt>
    <dgm:pt modelId="{84F969BA-7098-4336-8498-AB0A9F7FCD3E}" type="sibTrans" cxnId="{348ADA1F-9FEE-4C67-96E5-325AABBA64ED}">
      <dgm:prSet/>
      <dgm:spPr/>
      <dgm:t>
        <a:bodyPr/>
        <a:lstStyle/>
        <a:p>
          <a:endParaRPr lang="ru-RU"/>
        </a:p>
      </dgm:t>
    </dgm:pt>
    <dgm:pt modelId="{063F50CC-4BA8-4FD4-A28A-68DD915B6657}">
      <dgm:prSet phldrT="[Текст]"/>
      <dgm:spPr/>
      <dgm:t>
        <a:bodyPr/>
        <a:lstStyle/>
        <a:p>
          <a:r>
            <a:rPr lang="uk-UA" dirty="0" smtClean="0"/>
            <a:t>Ділові 	</a:t>
          </a:r>
          <a:endParaRPr lang="ru-RU" dirty="0"/>
        </a:p>
      </dgm:t>
    </dgm:pt>
    <dgm:pt modelId="{8FE1F4FE-A35C-4A36-9791-F2DC8EEE3C9C}" type="parTrans" cxnId="{05C3CEB8-85EF-433C-8643-ED4F26CEE003}">
      <dgm:prSet/>
      <dgm:spPr/>
      <dgm:t>
        <a:bodyPr/>
        <a:lstStyle/>
        <a:p>
          <a:endParaRPr lang="ru-RU"/>
        </a:p>
      </dgm:t>
    </dgm:pt>
    <dgm:pt modelId="{11043946-C914-41F1-A1EC-DF0F4ADD682A}" type="sibTrans" cxnId="{05C3CEB8-85EF-433C-8643-ED4F26CEE003}">
      <dgm:prSet/>
      <dgm:spPr/>
      <dgm:t>
        <a:bodyPr/>
        <a:lstStyle/>
        <a:p>
          <a:endParaRPr lang="ru-RU"/>
        </a:p>
      </dgm:t>
    </dgm:pt>
    <dgm:pt modelId="{834E3D2E-B412-48DF-8BEB-1866EB66E4B2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Товариськість;</a:t>
          </a:r>
          <a:endParaRPr lang="ru-RU" b="1" i="0" dirty="0"/>
        </a:p>
      </dgm:t>
    </dgm:pt>
    <dgm:pt modelId="{6CF29BEB-713E-4310-B43D-4E20E82C0429}" type="parTrans" cxnId="{B828393D-CCED-49B8-AC6E-E69E8E79CC9D}">
      <dgm:prSet/>
      <dgm:spPr/>
      <dgm:t>
        <a:bodyPr/>
        <a:lstStyle/>
        <a:p>
          <a:endParaRPr lang="ru-RU"/>
        </a:p>
      </dgm:t>
    </dgm:pt>
    <dgm:pt modelId="{8D837D74-E8EA-42B9-A2B9-34C6FA7A2AF5}" type="sibTrans" cxnId="{B828393D-CCED-49B8-AC6E-E69E8E79CC9D}">
      <dgm:prSet/>
      <dgm:spPr/>
      <dgm:t>
        <a:bodyPr/>
        <a:lstStyle/>
        <a:p>
          <a:endParaRPr lang="ru-RU"/>
        </a:p>
      </dgm:t>
    </dgm:pt>
    <dgm:pt modelId="{7CF2C9AA-FCD1-4F9A-A0EC-5E4C6EFF101F}">
      <dgm:prSet/>
      <dgm:spPr/>
      <dgm:t>
        <a:bodyPr/>
        <a:lstStyle/>
        <a:p>
          <a:endParaRPr lang="ru-RU"/>
        </a:p>
      </dgm:t>
    </dgm:pt>
    <dgm:pt modelId="{473C61BF-DD3E-4188-A405-80B53D1B2EF3}" type="parTrans" cxnId="{BD62DF3B-599A-4ABE-A83E-F3E021B25B24}">
      <dgm:prSet/>
      <dgm:spPr/>
      <dgm:t>
        <a:bodyPr/>
        <a:lstStyle/>
        <a:p>
          <a:endParaRPr lang="ru-RU"/>
        </a:p>
      </dgm:t>
    </dgm:pt>
    <dgm:pt modelId="{984911BA-BDB4-4BCD-BA15-489F6E5AAA37}" type="sibTrans" cxnId="{BD62DF3B-599A-4ABE-A83E-F3E021B25B24}">
      <dgm:prSet/>
      <dgm:spPr/>
      <dgm:t>
        <a:bodyPr/>
        <a:lstStyle/>
        <a:p>
          <a:endParaRPr lang="ru-RU"/>
        </a:p>
      </dgm:t>
    </dgm:pt>
    <dgm:pt modelId="{BC746C20-6A11-44AB-A107-0AE6A5ABA1BE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Вміння володіти собою;</a:t>
          </a:r>
          <a:endParaRPr lang="ru-RU" b="1" i="0" dirty="0"/>
        </a:p>
      </dgm:t>
    </dgm:pt>
    <dgm:pt modelId="{67E57E4D-F630-419A-B45E-CA062B99A298}" type="parTrans" cxnId="{83B5E839-A5F9-4064-B324-0430C0BDB3D0}">
      <dgm:prSet/>
      <dgm:spPr/>
      <dgm:t>
        <a:bodyPr/>
        <a:lstStyle/>
        <a:p>
          <a:endParaRPr lang="ru-RU"/>
        </a:p>
      </dgm:t>
    </dgm:pt>
    <dgm:pt modelId="{A69DCF48-865B-416B-8D60-3AB88D88DFA2}" type="sibTrans" cxnId="{83B5E839-A5F9-4064-B324-0430C0BDB3D0}">
      <dgm:prSet/>
      <dgm:spPr/>
      <dgm:t>
        <a:bodyPr/>
        <a:lstStyle/>
        <a:p>
          <a:endParaRPr lang="ru-RU"/>
        </a:p>
      </dgm:t>
    </dgm:pt>
    <dgm:pt modelId="{B2564040-116F-4DF7-832A-9D08E191A3DD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Уважність до інших;</a:t>
          </a:r>
          <a:endParaRPr lang="ru-RU" b="1" i="0" dirty="0"/>
        </a:p>
      </dgm:t>
    </dgm:pt>
    <dgm:pt modelId="{6EE71826-8D0D-43A2-A6CF-481C5141F603}" type="parTrans" cxnId="{F58BE9C6-0354-4491-8AD2-965823723219}">
      <dgm:prSet/>
      <dgm:spPr/>
      <dgm:t>
        <a:bodyPr/>
        <a:lstStyle/>
        <a:p>
          <a:endParaRPr lang="ru-RU"/>
        </a:p>
      </dgm:t>
    </dgm:pt>
    <dgm:pt modelId="{F20FA718-ACD8-447C-B83C-1DDB43437CE4}" type="sibTrans" cxnId="{F58BE9C6-0354-4491-8AD2-965823723219}">
      <dgm:prSet/>
      <dgm:spPr/>
      <dgm:t>
        <a:bodyPr/>
        <a:lstStyle/>
        <a:p>
          <a:endParaRPr lang="ru-RU"/>
        </a:p>
      </dgm:t>
    </dgm:pt>
    <dgm:pt modelId="{27243409-C39E-4E9C-8890-74D4EAC8738E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Повага до інших.</a:t>
          </a:r>
          <a:endParaRPr lang="ru-RU" b="1" i="0" dirty="0"/>
        </a:p>
      </dgm:t>
    </dgm:pt>
    <dgm:pt modelId="{CF104E33-DD37-4329-B7EA-DB9E5BB918BB}" type="parTrans" cxnId="{FC24B622-AE92-4815-AF9B-E8A81EA61573}">
      <dgm:prSet/>
      <dgm:spPr/>
      <dgm:t>
        <a:bodyPr/>
        <a:lstStyle/>
        <a:p>
          <a:endParaRPr lang="ru-RU"/>
        </a:p>
      </dgm:t>
    </dgm:pt>
    <dgm:pt modelId="{579D90EE-AB08-4951-A059-DA357924ACAC}" type="sibTrans" cxnId="{FC24B622-AE92-4815-AF9B-E8A81EA61573}">
      <dgm:prSet/>
      <dgm:spPr/>
      <dgm:t>
        <a:bodyPr/>
        <a:lstStyle/>
        <a:p>
          <a:endParaRPr lang="ru-RU"/>
        </a:p>
      </dgm:t>
    </dgm:pt>
    <dgm:pt modelId="{6A6BFBEC-0C5B-4ED0-8E0D-70A62AAF1553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Компетентність;</a:t>
          </a:r>
          <a:endParaRPr lang="ru-RU" b="1" i="0" dirty="0"/>
        </a:p>
      </dgm:t>
    </dgm:pt>
    <dgm:pt modelId="{EC77E77A-A0BA-4138-AE0F-A45D88860113}" type="parTrans" cxnId="{FC289FD3-5994-4032-ABD4-8168DE29FC5E}">
      <dgm:prSet/>
      <dgm:spPr/>
      <dgm:t>
        <a:bodyPr/>
        <a:lstStyle/>
        <a:p>
          <a:endParaRPr lang="ru-RU"/>
        </a:p>
      </dgm:t>
    </dgm:pt>
    <dgm:pt modelId="{A262B9C1-AA46-41C5-B1D5-9AF70BB6BE60}" type="sibTrans" cxnId="{FC289FD3-5994-4032-ABD4-8168DE29FC5E}">
      <dgm:prSet/>
      <dgm:spPr/>
      <dgm:t>
        <a:bodyPr/>
        <a:lstStyle/>
        <a:p>
          <a:endParaRPr lang="ru-RU"/>
        </a:p>
      </dgm:t>
    </dgm:pt>
    <dgm:pt modelId="{3CBEF3C8-5F5E-4C23-AEB1-435E9C2D1D2F}">
      <dgm:prSet/>
      <dgm:spPr/>
      <dgm:t>
        <a:bodyPr/>
        <a:lstStyle/>
        <a:p>
          <a:r>
            <a:rPr lang="uk-UA" b="1" i="0" smtClean="0">
              <a:cs typeface="Times New Roman" pitchFamily="18" charset="0"/>
            </a:rPr>
            <a:t>І</a:t>
          </a:r>
          <a:r>
            <a:rPr lang="ru-RU" b="1" i="0" smtClean="0">
              <a:cs typeface="Times New Roman" pitchFamily="18" charset="0"/>
            </a:rPr>
            <a:t>ніціативність;</a:t>
          </a:r>
          <a:endParaRPr lang="ru-RU" b="1" i="0" dirty="0"/>
        </a:p>
      </dgm:t>
    </dgm:pt>
    <dgm:pt modelId="{1CAC8FCE-F147-41FE-B98E-DA0931FCCA74}" type="parTrans" cxnId="{69DCDA24-D8B9-4D12-8977-9FD417D6E4B3}">
      <dgm:prSet/>
      <dgm:spPr/>
      <dgm:t>
        <a:bodyPr/>
        <a:lstStyle/>
        <a:p>
          <a:endParaRPr lang="ru-RU"/>
        </a:p>
      </dgm:t>
    </dgm:pt>
    <dgm:pt modelId="{2C5D6377-287E-42CA-AB13-8455C145DF32}" type="sibTrans" cxnId="{69DCDA24-D8B9-4D12-8977-9FD417D6E4B3}">
      <dgm:prSet/>
      <dgm:spPr/>
      <dgm:t>
        <a:bodyPr/>
        <a:lstStyle/>
        <a:p>
          <a:endParaRPr lang="ru-RU"/>
        </a:p>
      </dgm:t>
    </dgm:pt>
    <dgm:pt modelId="{EB7A0996-0DD4-4F20-A500-30C9491765CF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Організованість;</a:t>
          </a:r>
          <a:endParaRPr lang="ru-RU" b="1" i="0" dirty="0"/>
        </a:p>
      </dgm:t>
    </dgm:pt>
    <dgm:pt modelId="{2670A5CB-041D-4C8A-9AA2-672C325E513C}" type="parTrans" cxnId="{660ABA73-BBD1-4EA2-926B-5CA5F1654D8D}">
      <dgm:prSet/>
      <dgm:spPr/>
      <dgm:t>
        <a:bodyPr/>
        <a:lstStyle/>
        <a:p>
          <a:endParaRPr lang="ru-RU"/>
        </a:p>
      </dgm:t>
    </dgm:pt>
    <dgm:pt modelId="{CF74C8EF-829F-4763-BC71-EFFE6C35AD1F}" type="sibTrans" cxnId="{660ABA73-BBD1-4EA2-926B-5CA5F1654D8D}">
      <dgm:prSet/>
      <dgm:spPr/>
      <dgm:t>
        <a:bodyPr/>
        <a:lstStyle/>
        <a:p>
          <a:endParaRPr lang="ru-RU"/>
        </a:p>
      </dgm:t>
    </dgm:pt>
    <dgm:pt modelId="{4AFAAC3C-C039-4F5C-9EDE-C214EBC6B431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Організаторська проникливість;</a:t>
          </a:r>
          <a:endParaRPr lang="ru-RU" b="1" i="0" dirty="0"/>
        </a:p>
      </dgm:t>
    </dgm:pt>
    <dgm:pt modelId="{26F6E69C-CCDD-448D-8AD6-4DCBE4540971}" type="parTrans" cxnId="{A790DAE4-DE05-4A10-A087-485462B3957B}">
      <dgm:prSet/>
      <dgm:spPr/>
      <dgm:t>
        <a:bodyPr/>
        <a:lstStyle/>
        <a:p>
          <a:endParaRPr lang="ru-RU"/>
        </a:p>
      </dgm:t>
    </dgm:pt>
    <dgm:pt modelId="{1AE725B1-CB60-4807-A86A-5451140231E2}" type="sibTrans" cxnId="{A790DAE4-DE05-4A10-A087-485462B3957B}">
      <dgm:prSet/>
      <dgm:spPr/>
      <dgm:t>
        <a:bodyPr/>
        <a:lstStyle/>
        <a:p>
          <a:endParaRPr lang="ru-RU"/>
        </a:p>
      </dgm:t>
    </dgm:pt>
    <dgm:pt modelId="{368A306E-981D-46B6-8641-F823D2FB855A}">
      <dgm:prSet/>
      <dgm:spPr/>
      <dgm:t>
        <a:bodyPr/>
        <a:lstStyle/>
        <a:p>
          <a:r>
            <a:rPr lang="ru-RU" b="1" i="0" dirty="0" smtClean="0">
              <a:cs typeface="Times New Roman" pitchFamily="18" charset="0"/>
            </a:rPr>
            <a:t>Потреба </a:t>
          </a:r>
          <a:r>
            <a:rPr lang="ru-RU" b="1" i="0" dirty="0" err="1" smtClean="0">
              <a:cs typeface="Times New Roman" pitchFamily="18" charset="0"/>
            </a:rPr>
            <a:t>брати</a:t>
          </a:r>
          <a:r>
            <a:rPr lang="ru-RU" b="1" i="0" dirty="0" smtClean="0">
              <a:cs typeface="Times New Roman" pitchFamily="18" charset="0"/>
            </a:rPr>
            <a:t> </a:t>
          </a:r>
          <a:r>
            <a:rPr lang="ru-RU" b="1" i="0" dirty="0" err="1" smtClean="0">
              <a:cs typeface="Times New Roman" pitchFamily="18" charset="0"/>
            </a:rPr>
            <a:t>відповідальність</a:t>
          </a:r>
          <a:r>
            <a:rPr lang="ru-RU" b="1" i="0" dirty="0" smtClean="0">
              <a:cs typeface="Times New Roman" pitchFamily="18" charset="0"/>
            </a:rPr>
            <a:t> на себе.</a:t>
          </a:r>
          <a:endParaRPr lang="ru-RU" b="1" i="0" dirty="0"/>
        </a:p>
      </dgm:t>
    </dgm:pt>
    <dgm:pt modelId="{1904D675-164F-4836-9DF5-CF782F4ED03E}" type="parTrans" cxnId="{829EFA17-D86E-49ED-A95C-E74810AB4F7D}">
      <dgm:prSet/>
      <dgm:spPr/>
      <dgm:t>
        <a:bodyPr/>
        <a:lstStyle/>
        <a:p>
          <a:endParaRPr lang="ru-RU"/>
        </a:p>
      </dgm:t>
    </dgm:pt>
    <dgm:pt modelId="{499B7E0F-02EE-434A-88FA-C377C8BB7305}" type="sibTrans" cxnId="{829EFA17-D86E-49ED-A95C-E74810AB4F7D}">
      <dgm:prSet/>
      <dgm:spPr/>
      <dgm:t>
        <a:bodyPr/>
        <a:lstStyle/>
        <a:p>
          <a:endParaRPr lang="ru-RU"/>
        </a:p>
      </dgm:t>
    </dgm:pt>
    <dgm:pt modelId="{BCD62DFB-C31F-4C4A-BDFC-8CF457850079}">
      <dgm:prSet/>
      <dgm:spPr/>
      <dgm:t>
        <a:bodyPr/>
        <a:lstStyle/>
        <a:p>
          <a:r>
            <a:rPr lang="ru-RU" b="1" smtClean="0">
              <a:cs typeface="Times New Roman" pitchFamily="18" charset="0"/>
            </a:rPr>
            <a:t>Наполегливість;</a:t>
          </a:r>
          <a:endParaRPr lang="ru-RU" b="1" dirty="0"/>
        </a:p>
      </dgm:t>
    </dgm:pt>
    <dgm:pt modelId="{3269BCC4-F67E-4B83-A80F-18B59CE22D31}" type="parTrans" cxnId="{C44A9594-0BD2-4BE1-A6D3-0C41954BF6E1}">
      <dgm:prSet/>
      <dgm:spPr/>
      <dgm:t>
        <a:bodyPr/>
        <a:lstStyle/>
        <a:p>
          <a:endParaRPr lang="ru-RU"/>
        </a:p>
      </dgm:t>
    </dgm:pt>
    <dgm:pt modelId="{6A0B9ADC-E46E-4328-8D28-F713F2E63533}" type="sibTrans" cxnId="{C44A9594-0BD2-4BE1-A6D3-0C41954BF6E1}">
      <dgm:prSet/>
      <dgm:spPr/>
      <dgm:t>
        <a:bodyPr/>
        <a:lstStyle/>
        <a:p>
          <a:endParaRPr lang="ru-RU"/>
        </a:p>
      </dgm:t>
    </dgm:pt>
    <dgm:pt modelId="{A7857BAE-011C-4765-9104-6000C4C2A7EF}">
      <dgm:prSet/>
      <dgm:spPr/>
      <dgm:t>
        <a:bodyPr/>
        <a:lstStyle/>
        <a:p>
          <a:r>
            <a:rPr lang="ru-RU" b="1" smtClean="0">
              <a:cs typeface="Times New Roman" pitchFamily="18" charset="0"/>
            </a:rPr>
            <a:t>Працездатність ;</a:t>
          </a:r>
          <a:endParaRPr lang="ru-RU" b="1" dirty="0">
            <a:cs typeface="Times New Roman" pitchFamily="18" charset="0"/>
          </a:endParaRPr>
        </a:p>
      </dgm:t>
    </dgm:pt>
    <dgm:pt modelId="{8FB71766-6434-4A91-A75D-1D15759EEA69}" type="parTrans" cxnId="{25DF28FC-D933-497A-AACB-D440BF8E258D}">
      <dgm:prSet/>
      <dgm:spPr/>
      <dgm:t>
        <a:bodyPr/>
        <a:lstStyle/>
        <a:p>
          <a:endParaRPr lang="ru-RU"/>
        </a:p>
      </dgm:t>
    </dgm:pt>
    <dgm:pt modelId="{0FC21477-B15A-4EBD-9255-2EF40471EA75}" type="sibTrans" cxnId="{25DF28FC-D933-497A-AACB-D440BF8E258D}">
      <dgm:prSet/>
      <dgm:spPr/>
      <dgm:t>
        <a:bodyPr/>
        <a:lstStyle/>
        <a:p>
          <a:endParaRPr lang="ru-RU"/>
        </a:p>
      </dgm:t>
    </dgm:pt>
    <dgm:pt modelId="{F6C20DCE-8B70-47CB-B0C5-2519AE0EEF56}">
      <dgm:prSet/>
      <dgm:spPr/>
      <dgm:t>
        <a:bodyPr/>
        <a:lstStyle/>
        <a:p>
          <a:r>
            <a:rPr lang="ru-RU" b="1" smtClean="0">
              <a:cs typeface="Times New Roman" pitchFamily="18" charset="0"/>
            </a:rPr>
            <a:t>Спостережливість;</a:t>
          </a:r>
          <a:endParaRPr lang="ru-RU" b="1" dirty="0"/>
        </a:p>
      </dgm:t>
    </dgm:pt>
    <dgm:pt modelId="{DF2426BF-1131-44F1-BC1F-08BD077D9953}" type="parTrans" cxnId="{9D66980D-D5D6-4BA3-8F40-05191A4C3BD3}">
      <dgm:prSet/>
      <dgm:spPr/>
      <dgm:t>
        <a:bodyPr/>
        <a:lstStyle/>
        <a:p>
          <a:endParaRPr lang="ru-RU"/>
        </a:p>
      </dgm:t>
    </dgm:pt>
    <dgm:pt modelId="{A3A86EA4-80B0-49EC-842F-E7D3EE688042}" type="sibTrans" cxnId="{9D66980D-D5D6-4BA3-8F40-05191A4C3BD3}">
      <dgm:prSet/>
      <dgm:spPr/>
      <dgm:t>
        <a:bodyPr/>
        <a:lstStyle/>
        <a:p>
          <a:endParaRPr lang="ru-RU"/>
        </a:p>
      </dgm:t>
    </dgm:pt>
    <dgm:pt modelId="{917E284F-C560-4F54-B8FA-D763A41CAF18}">
      <dgm:prSet/>
      <dgm:spPr/>
      <dgm:t>
        <a:bodyPr/>
        <a:lstStyle/>
        <a:p>
          <a:r>
            <a:rPr lang="ru-RU" b="1" smtClean="0">
              <a:cs typeface="Times New Roman" pitchFamily="18" charset="0"/>
            </a:rPr>
            <a:t>Самостійність .</a:t>
          </a:r>
          <a:endParaRPr lang="ru-RU" b="1" dirty="0"/>
        </a:p>
      </dgm:t>
    </dgm:pt>
    <dgm:pt modelId="{BFBA8DA8-F10B-43CC-B7EF-DAC6B25A9380}" type="parTrans" cxnId="{73720916-9E3C-4AEF-9661-46F3AE068601}">
      <dgm:prSet/>
      <dgm:spPr/>
      <dgm:t>
        <a:bodyPr/>
        <a:lstStyle/>
        <a:p>
          <a:endParaRPr lang="ru-RU"/>
        </a:p>
      </dgm:t>
    </dgm:pt>
    <dgm:pt modelId="{7946AD4D-98C3-4648-A594-AB6A0AA5566D}" type="sibTrans" cxnId="{73720916-9E3C-4AEF-9661-46F3AE068601}">
      <dgm:prSet/>
      <dgm:spPr/>
      <dgm:t>
        <a:bodyPr/>
        <a:lstStyle/>
        <a:p>
          <a:endParaRPr lang="ru-RU"/>
        </a:p>
      </dgm:t>
    </dgm:pt>
    <dgm:pt modelId="{61E4A6B9-DF97-49F3-8325-8AFCE64430B1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Знання особливостей організаторської діяльності;</a:t>
          </a:r>
          <a:endParaRPr lang="ru-RU" b="1" i="0" dirty="0"/>
        </a:p>
      </dgm:t>
    </dgm:pt>
    <dgm:pt modelId="{42C91C09-C969-4D46-9FC9-6E1A42BEF76E}" type="parTrans" cxnId="{BC504903-D9FA-4042-9045-8622F537F26E}">
      <dgm:prSet/>
      <dgm:spPr/>
      <dgm:t>
        <a:bodyPr/>
        <a:lstStyle/>
        <a:p>
          <a:endParaRPr lang="ru-RU"/>
        </a:p>
      </dgm:t>
    </dgm:pt>
    <dgm:pt modelId="{6B0544E0-7189-4174-8A28-1C4CDBCFD2CD}" type="sibTrans" cxnId="{BC504903-D9FA-4042-9045-8622F537F26E}">
      <dgm:prSet/>
      <dgm:spPr/>
      <dgm:t>
        <a:bodyPr/>
        <a:lstStyle/>
        <a:p>
          <a:endParaRPr lang="ru-RU"/>
        </a:p>
      </dgm:t>
    </dgm:pt>
    <dgm:pt modelId="{24B35570-8B80-43FB-A9CA-611031A59FC2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Наявність організаторських здібностей;</a:t>
          </a:r>
          <a:endParaRPr lang="ru-RU" b="1" i="0" dirty="0"/>
        </a:p>
      </dgm:t>
    </dgm:pt>
    <dgm:pt modelId="{9C59D620-2E4C-4E6E-B3FB-6C5C62A354C6}" type="parTrans" cxnId="{3422897D-F1D4-41B0-8B28-BBF9F9A88996}">
      <dgm:prSet/>
      <dgm:spPr/>
      <dgm:t>
        <a:bodyPr/>
        <a:lstStyle/>
        <a:p>
          <a:endParaRPr lang="ru-RU"/>
        </a:p>
      </dgm:t>
    </dgm:pt>
    <dgm:pt modelId="{BC1B4891-D93C-4067-9E4E-FC32C9CB42D7}" type="sibTrans" cxnId="{3422897D-F1D4-41B0-8B28-BBF9F9A88996}">
      <dgm:prSet/>
      <dgm:spPr/>
      <dgm:t>
        <a:bodyPr/>
        <a:lstStyle/>
        <a:p>
          <a:endParaRPr lang="ru-RU"/>
        </a:p>
      </dgm:t>
    </dgm:pt>
    <dgm:pt modelId="{0EA03D92-F652-4348-A708-B2D676A0F39B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Уміння працювати з групою;</a:t>
          </a:r>
          <a:endParaRPr lang="ru-RU" b="1" i="0" dirty="0"/>
        </a:p>
      </dgm:t>
    </dgm:pt>
    <dgm:pt modelId="{A5F0FBB5-1F4A-41DF-A650-EC8577CC2D2C}" type="parTrans" cxnId="{2AA36800-3805-470C-BA22-5BD6C9A1C19F}">
      <dgm:prSet/>
      <dgm:spPr/>
      <dgm:t>
        <a:bodyPr/>
        <a:lstStyle/>
        <a:p>
          <a:endParaRPr lang="ru-RU"/>
        </a:p>
      </dgm:t>
    </dgm:pt>
    <dgm:pt modelId="{0CEE3EBE-7B2B-4B76-9CBE-2AAE6EB44C5B}" type="sibTrans" cxnId="{2AA36800-3805-470C-BA22-5BD6C9A1C19F}">
      <dgm:prSet/>
      <dgm:spPr/>
      <dgm:t>
        <a:bodyPr/>
        <a:lstStyle/>
        <a:p>
          <a:endParaRPr lang="ru-RU"/>
        </a:p>
      </dgm:t>
    </dgm:pt>
    <dgm:pt modelId="{665877C4-CE0F-4179-A54E-E89CD04CD48A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Творчий підхід до організації людей.</a:t>
          </a:r>
          <a:endParaRPr lang="ru-RU" b="1" i="0" dirty="0"/>
        </a:p>
      </dgm:t>
    </dgm:pt>
    <dgm:pt modelId="{2AF9DB85-5DCD-413F-9E35-780014F0E796}" type="parTrans" cxnId="{52A5672D-9D1D-4052-B556-29A3BA4FE7CF}">
      <dgm:prSet/>
      <dgm:spPr/>
      <dgm:t>
        <a:bodyPr/>
        <a:lstStyle/>
        <a:p>
          <a:endParaRPr lang="ru-RU"/>
        </a:p>
      </dgm:t>
    </dgm:pt>
    <dgm:pt modelId="{7AD32439-672F-43CE-BEF3-3EF521F52A05}" type="sibTrans" cxnId="{52A5672D-9D1D-4052-B556-29A3BA4FE7CF}">
      <dgm:prSet/>
      <dgm:spPr/>
      <dgm:t>
        <a:bodyPr/>
        <a:lstStyle/>
        <a:p>
          <a:endParaRPr lang="ru-RU"/>
        </a:p>
      </dgm:t>
    </dgm:pt>
    <dgm:pt modelId="{C0050132-F169-4AD8-82C5-849D3974DC12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Наявність чітких особистих цілей;</a:t>
          </a:r>
          <a:endParaRPr lang="ru-RU" b="1" i="0" dirty="0"/>
        </a:p>
      </dgm:t>
    </dgm:pt>
    <dgm:pt modelId="{579AEBF8-9464-4672-97A0-95308048C94D}" type="parTrans" cxnId="{36F5A7D0-F493-432E-B9F3-F1F06D9D9214}">
      <dgm:prSet/>
      <dgm:spPr/>
      <dgm:t>
        <a:bodyPr/>
        <a:lstStyle/>
        <a:p>
          <a:endParaRPr lang="ru-RU"/>
        </a:p>
      </dgm:t>
    </dgm:pt>
    <dgm:pt modelId="{CA01E5C9-CCB0-44BB-8171-E246062B2657}" type="sibTrans" cxnId="{36F5A7D0-F493-432E-B9F3-F1F06D9D9214}">
      <dgm:prSet/>
      <dgm:spPr/>
      <dgm:t>
        <a:bodyPr/>
        <a:lstStyle/>
        <a:p>
          <a:endParaRPr lang="ru-RU"/>
        </a:p>
      </dgm:t>
    </dgm:pt>
    <dgm:pt modelId="{B4E821E0-31C1-4159-B51B-BA692C363E52}">
      <dgm:prSet/>
      <dgm:spPr/>
      <dgm:t>
        <a:bodyPr/>
        <a:lstStyle/>
        <a:p>
          <a:r>
            <a:rPr lang="ru-RU" b="1" i="0" smtClean="0">
              <a:cs typeface="Times New Roman" pitchFamily="18" charset="0"/>
            </a:rPr>
            <a:t>Міння впливати на оточуючих.</a:t>
          </a:r>
          <a:endParaRPr lang="ru-RU" b="1" i="0" dirty="0"/>
        </a:p>
      </dgm:t>
    </dgm:pt>
    <dgm:pt modelId="{0716D172-0408-4CC7-A951-2E823E97F82E}" type="parTrans" cxnId="{F838EE46-70EE-48E2-AF85-AF441AF70CA6}">
      <dgm:prSet/>
      <dgm:spPr/>
      <dgm:t>
        <a:bodyPr/>
        <a:lstStyle/>
        <a:p>
          <a:endParaRPr lang="ru-RU"/>
        </a:p>
      </dgm:t>
    </dgm:pt>
    <dgm:pt modelId="{74AEADAE-4B68-4A95-BC1B-9CA6A79593B7}" type="sibTrans" cxnId="{F838EE46-70EE-48E2-AF85-AF441AF70CA6}">
      <dgm:prSet/>
      <dgm:spPr/>
      <dgm:t>
        <a:bodyPr/>
        <a:lstStyle/>
        <a:p>
          <a:endParaRPr lang="ru-RU"/>
        </a:p>
      </dgm:t>
    </dgm:pt>
    <dgm:pt modelId="{437E2BA5-BCB9-4B55-9A67-AA6875308ED9}" type="pres">
      <dgm:prSet presAssocID="{D09EF25A-F5BF-4DAA-8149-E7B5858444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4899DC-7438-490C-A51B-5CAA906CFE69}" type="pres">
      <dgm:prSet presAssocID="{2614011E-6C54-4A92-8E4D-F691DD47AE5A}" presName="composite" presStyleCnt="0"/>
      <dgm:spPr/>
      <dgm:t>
        <a:bodyPr/>
        <a:lstStyle/>
        <a:p>
          <a:endParaRPr lang="ru-RU"/>
        </a:p>
      </dgm:t>
    </dgm:pt>
    <dgm:pt modelId="{BF15E092-B020-470E-AA1D-17194EBC5AC3}" type="pres">
      <dgm:prSet presAssocID="{2614011E-6C54-4A92-8E4D-F691DD47AE5A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BDC7D5-825A-4D7E-9E57-FF237231634A}" type="pres">
      <dgm:prSet presAssocID="{2614011E-6C54-4A92-8E4D-F691DD47AE5A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1133F-00AF-4AF0-83DA-73F5DA1394DB}" type="pres">
      <dgm:prSet presAssocID="{A830CFBE-1E19-4E7F-9078-FF6AAC760AC2}" presName="space" presStyleCnt="0"/>
      <dgm:spPr/>
      <dgm:t>
        <a:bodyPr/>
        <a:lstStyle/>
        <a:p>
          <a:endParaRPr lang="ru-RU"/>
        </a:p>
      </dgm:t>
    </dgm:pt>
    <dgm:pt modelId="{BE98EB03-BC14-43B5-B6CD-5D65FD8203BB}" type="pres">
      <dgm:prSet presAssocID="{063F50CC-4BA8-4FD4-A28A-68DD915B6657}" presName="composite" presStyleCnt="0"/>
      <dgm:spPr/>
      <dgm:t>
        <a:bodyPr/>
        <a:lstStyle/>
        <a:p>
          <a:endParaRPr lang="ru-RU"/>
        </a:p>
      </dgm:t>
    </dgm:pt>
    <dgm:pt modelId="{3AC4F121-F035-4815-82A9-3D0DF76C5471}" type="pres">
      <dgm:prSet presAssocID="{063F50CC-4BA8-4FD4-A28A-68DD915B6657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EE8C0-6112-44C3-8166-20180CDE5EB2}" type="pres">
      <dgm:prSet presAssocID="{063F50CC-4BA8-4FD4-A28A-68DD915B6657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EE6894-8A5C-473F-9D18-28B57E62A299}" type="pres">
      <dgm:prSet presAssocID="{11043946-C914-41F1-A1EC-DF0F4ADD682A}" presName="space" presStyleCnt="0"/>
      <dgm:spPr/>
      <dgm:t>
        <a:bodyPr/>
        <a:lstStyle/>
        <a:p>
          <a:endParaRPr lang="ru-RU"/>
        </a:p>
      </dgm:t>
    </dgm:pt>
    <dgm:pt modelId="{48D44852-0BD3-4F0E-9682-79F8FAC723BB}" type="pres">
      <dgm:prSet presAssocID="{8DABC087-0B2B-4EA9-93C0-E09EDEA71F3A}" presName="composite" presStyleCnt="0"/>
      <dgm:spPr/>
      <dgm:t>
        <a:bodyPr/>
        <a:lstStyle/>
        <a:p>
          <a:endParaRPr lang="ru-RU"/>
        </a:p>
      </dgm:t>
    </dgm:pt>
    <dgm:pt modelId="{982FF2AD-9607-4EB5-8FC7-830AD65E4ACD}" type="pres">
      <dgm:prSet presAssocID="{8DABC087-0B2B-4EA9-93C0-E09EDEA71F3A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292FFD-6135-4C2B-ACF7-8DF041B7A15B}" type="pres">
      <dgm:prSet presAssocID="{8DABC087-0B2B-4EA9-93C0-E09EDEA71F3A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6A5142-15BA-45D2-8F42-4D3D5C25EC2F}" type="pres">
      <dgm:prSet presAssocID="{84F969BA-7098-4336-8498-AB0A9F7FCD3E}" presName="space" presStyleCnt="0"/>
      <dgm:spPr/>
      <dgm:t>
        <a:bodyPr/>
        <a:lstStyle/>
        <a:p>
          <a:endParaRPr lang="ru-RU"/>
        </a:p>
      </dgm:t>
    </dgm:pt>
    <dgm:pt modelId="{10E35FF2-7BA7-4890-92D1-2E26F0400D77}" type="pres">
      <dgm:prSet presAssocID="{A2378CF7-BB20-4038-8140-C3D11E69E3F5}" presName="composite" presStyleCnt="0"/>
      <dgm:spPr/>
      <dgm:t>
        <a:bodyPr/>
        <a:lstStyle/>
        <a:p>
          <a:endParaRPr lang="ru-RU"/>
        </a:p>
      </dgm:t>
    </dgm:pt>
    <dgm:pt modelId="{3C71CEA9-71BA-4654-9256-3D2DE9B5CA70}" type="pres">
      <dgm:prSet presAssocID="{A2378CF7-BB20-4038-8140-C3D11E69E3F5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3DA6DD-D133-4CAE-B242-5F19655C9024}" type="pres">
      <dgm:prSet presAssocID="{A2378CF7-BB20-4038-8140-C3D11E69E3F5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80825-4703-4C9E-9C6D-E3A9A51E47FB}" type="pres">
      <dgm:prSet presAssocID="{3F27DEAE-5C9C-409F-A6BE-41D161E14F2A}" presName="space" presStyleCnt="0"/>
      <dgm:spPr/>
      <dgm:t>
        <a:bodyPr/>
        <a:lstStyle/>
        <a:p>
          <a:endParaRPr lang="ru-RU"/>
        </a:p>
      </dgm:t>
    </dgm:pt>
    <dgm:pt modelId="{69B8D29C-EB2A-4C4D-A01F-3C613D05B080}" type="pres">
      <dgm:prSet presAssocID="{7B753FD7-935E-458A-980D-C2A8222B6C67}" presName="composite" presStyleCnt="0"/>
      <dgm:spPr/>
      <dgm:t>
        <a:bodyPr/>
        <a:lstStyle/>
        <a:p>
          <a:endParaRPr lang="ru-RU"/>
        </a:p>
      </dgm:t>
    </dgm:pt>
    <dgm:pt modelId="{3B2E6C2C-9764-4C29-8206-3E8E33579AD0}" type="pres">
      <dgm:prSet presAssocID="{7B753FD7-935E-458A-980D-C2A8222B6C67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517D4-ACBB-44F9-9614-84219FB3F46B}" type="pres">
      <dgm:prSet presAssocID="{7B753FD7-935E-458A-980D-C2A8222B6C67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38F3DD-6116-4BA0-8F25-C3BA63DF3FB1}" type="presOf" srcId="{8DABC087-0B2B-4EA9-93C0-E09EDEA71F3A}" destId="{982FF2AD-9607-4EB5-8FC7-830AD65E4ACD}" srcOrd="0" destOrd="0" presId="urn:microsoft.com/office/officeart/2005/8/layout/hList1"/>
    <dgm:cxn modelId="{69DCDA24-D8B9-4D12-8977-9FD417D6E4B3}" srcId="{063F50CC-4BA8-4FD4-A28A-68DD915B6657}" destId="{3CBEF3C8-5F5E-4C23-AEB1-435E9C2D1D2F}" srcOrd="1" destOrd="0" parTransId="{1CAC8FCE-F147-41FE-B98E-DA0931FCCA74}" sibTransId="{2C5D6377-287E-42CA-AB13-8455C145DF32}"/>
    <dgm:cxn modelId="{5A47D7E2-2F25-41D9-B6D0-4552B6D5521B}" type="presOf" srcId="{368A306E-981D-46B6-8641-F823D2FB855A}" destId="{8D2EE8C0-6112-44C3-8166-20180CDE5EB2}" srcOrd="0" destOrd="4" presId="urn:microsoft.com/office/officeart/2005/8/layout/hList1"/>
    <dgm:cxn modelId="{B828393D-CCED-49B8-AC6E-E69E8E79CC9D}" srcId="{2614011E-6C54-4A92-8E4D-F691DD47AE5A}" destId="{834E3D2E-B412-48DF-8BEB-1866EB66E4B2}" srcOrd="0" destOrd="0" parTransId="{6CF29BEB-713E-4310-B43D-4E20E82C0429}" sibTransId="{8D837D74-E8EA-42B9-A2B9-34C6FA7A2AF5}"/>
    <dgm:cxn modelId="{1025DCE7-D00F-4919-BB7A-5EBF1A498D2C}" srcId="{D09EF25A-F5BF-4DAA-8149-E7B5858444EA}" destId="{A2378CF7-BB20-4038-8140-C3D11E69E3F5}" srcOrd="3" destOrd="0" parTransId="{1F1779CF-5A8F-4D40-8CAB-67A5E50A0D00}" sibTransId="{3F27DEAE-5C9C-409F-A6BE-41D161E14F2A}"/>
    <dgm:cxn modelId="{DBE90C0B-25B5-4863-9DAB-DF88B6FA5B83}" srcId="{7B753FD7-935E-458A-980D-C2A8222B6C67}" destId="{506268BC-E559-4561-AA75-3678DD0BEA04}" srcOrd="0" destOrd="0" parTransId="{D78A5F42-0BC3-41CD-9FA1-64DB37B66E07}" sibTransId="{26DAF68C-31C2-46BA-B55C-C7393E5A4B6C}"/>
    <dgm:cxn modelId="{3A54C362-A12F-400F-832D-146F6A27E93F}" type="presOf" srcId="{665877C4-CE0F-4179-A54E-E89CD04CD48A}" destId="{BA3DA6DD-D133-4CAE-B242-5F19655C9024}" srcOrd="0" destOrd="4" presId="urn:microsoft.com/office/officeart/2005/8/layout/hList1"/>
    <dgm:cxn modelId="{03569402-3D0F-48B4-AA4E-7D7C4331FBC6}" type="presOf" srcId="{506268BC-E559-4561-AA75-3678DD0BEA04}" destId="{0F4517D4-ACBB-44F9-9614-84219FB3F46B}" srcOrd="0" destOrd="0" presId="urn:microsoft.com/office/officeart/2005/8/layout/hList1"/>
    <dgm:cxn modelId="{17A8C4E2-BD9F-435C-8714-3AB45A5BC50D}" type="presOf" srcId="{BC746C20-6A11-44AB-A107-0AE6A5ABA1BE}" destId="{A8BDC7D5-825A-4D7E-9E57-FF237231634A}" srcOrd="0" destOrd="1" presId="urn:microsoft.com/office/officeart/2005/8/layout/hList1"/>
    <dgm:cxn modelId="{C0123473-EFDB-4BFD-9A49-88DA4DCD00F4}" srcId="{D09EF25A-F5BF-4DAA-8149-E7B5858444EA}" destId="{7B753FD7-935E-458A-980D-C2A8222B6C67}" srcOrd="4" destOrd="0" parTransId="{6FF0E2C3-B5E4-4AED-AFCE-E2212302C75E}" sibTransId="{77219F3B-0EC2-4F98-AE54-8DED775B392F}"/>
    <dgm:cxn modelId="{5657E25C-D972-4472-9278-882A632008E7}" type="presOf" srcId="{BCD62DFB-C31F-4C4A-BDFC-8CF457850079}" destId="{3C292FFD-6135-4C2B-ACF7-8DF041B7A15B}" srcOrd="0" destOrd="1" presId="urn:microsoft.com/office/officeart/2005/8/layout/hList1"/>
    <dgm:cxn modelId="{A74EE0BD-72A5-4E7E-AE87-745766E7E7CC}" type="presOf" srcId="{2614011E-6C54-4A92-8E4D-F691DD47AE5A}" destId="{BF15E092-B020-470E-AA1D-17194EBC5AC3}" srcOrd="0" destOrd="0" presId="urn:microsoft.com/office/officeart/2005/8/layout/hList1"/>
    <dgm:cxn modelId="{F838EE46-70EE-48E2-AF85-AF441AF70CA6}" srcId="{7B753FD7-935E-458A-980D-C2A8222B6C67}" destId="{B4E821E0-31C1-4159-B51B-BA692C363E52}" srcOrd="2" destOrd="0" parTransId="{0716D172-0408-4CC7-A951-2E823E97F82E}" sibTransId="{74AEADAE-4B68-4A95-BC1B-9CA6A79593B7}"/>
    <dgm:cxn modelId="{166ACDF1-C36D-4E89-824C-4AD98949E7DE}" type="presOf" srcId="{0EA03D92-F652-4348-A708-B2D676A0F39B}" destId="{BA3DA6DD-D133-4CAE-B242-5F19655C9024}" srcOrd="0" destOrd="3" presId="urn:microsoft.com/office/officeart/2005/8/layout/hList1"/>
    <dgm:cxn modelId="{348ADA1F-9FEE-4C67-96E5-325AABBA64ED}" srcId="{D09EF25A-F5BF-4DAA-8149-E7B5858444EA}" destId="{8DABC087-0B2B-4EA9-93C0-E09EDEA71F3A}" srcOrd="2" destOrd="0" parTransId="{392BD0AD-5771-404C-AC3C-B1D1AF3BC2FF}" sibTransId="{84F969BA-7098-4336-8498-AB0A9F7FCD3E}"/>
    <dgm:cxn modelId="{2AA36800-3805-470C-BA22-5BD6C9A1C19F}" srcId="{A2378CF7-BB20-4038-8140-C3D11E69E3F5}" destId="{0EA03D92-F652-4348-A708-B2D676A0F39B}" srcOrd="3" destOrd="0" parTransId="{A5F0FBB5-1F4A-41DF-A650-EC8577CC2D2C}" sibTransId="{0CEE3EBE-7B2B-4B76-9CBE-2AAE6EB44C5B}"/>
    <dgm:cxn modelId="{A790DAE4-DE05-4A10-A087-485462B3957B}" srcId="{063F50CC-4BA8-4FD4-A28A-68DD915B6657}" destId="{4AFAAC3C-C039-4F5C-9EDE-C214EBC6B431}" srcOrd="3" destOrd="0" parTransId="{26F6E69C-CCDD-448D-8AD6-4DCBE4540971}" sibTransId="{1AE725B1-CB60-4807-A86A-5451140231E2}"/>
    <dgm:cxn modelId="{3A925B59-22CB-4F6F-A6C6-029404FF6A86}" type="presOf" srcId="{6A6BFBEC-0C5B-4ED0-8E0D-70A62AAF1553}" destId="{8D2EE8C0-6112-44C3-8166-20180CDE5EB2}" srcOrd="0" destOrd="0" presId="urn:microsoft.com/office/officeart/2005/8/layout/hList1"/>
    <dgm:cxn modelId="{71AA22D0-243E-44E3-9885-01BDED31FDA5}" type="presOf" srcId="{A7857BAE-011C-4765-9104-6000C4C2A7EF}" destId="{3C292FFD-6135-4C2B-ACF7-8DF041B7A15B}" srcOrd="0" destOrd="2" presId="urn:microsoft.com/office/officeart/2005/8/layout/hList1"/>
    <dgm:cxn modelId="{05C3CEB8-85EF-433C-8643-ED4F26CEE003}" srcId="{D09EF25A-F5BF-4DAA-8149-E7B5858444EA}" destId="{063F50CC-4BA8-4FD4-A28A-68DD915B6657}" srcOrd="1" destOrd="0" parTransId="{8FE1F4FE-A35C-4A36-9791-F2DC8EEE3C9C}" sibTransId="{11043946-C914-41F1-A1EC-DF0F4ADD682A}"/>
    <dgm:cxn modelId="{BD62DF3B-599A-4ABE-A83E-F3E021B25B24}" srcId="{2614011E-6C54-4A92-8E4D-F691DD47AE5A}" destId="{7CF2C9AA-FCD1-4F9A-A0EC-5E4C6EFF101F}" srcOrd="4" destOrd="0" parTransId="{473C61BF-DD3E-4188-A405-80B53D1B2EF3}" sibTransId="{984911BA-BDB4-4BCD-BA15-489F6E5AAA37}"/>
    <dgm:cxn modelId="{73720916-9E3C-4AEF-9661-46F3AE068601}" srcId="{8DABC087-0B2B-4EA9-93C0-E09EDEA71F3A}" destId="{917E284F-C560-4F54-B8FA-D763A41CAF18}" srcOrd="4" destOrd="0" parTransId="{BFBA8DA8-F10B-43CC-B7EF-DAC6B25A9380}" sibTransId="{7946AD4D-98C3-4648-A594-AB6A0AA5566D}"/>
    <dgm:cxn modelId="{C44A9594-0BD2-4BE1-A6D3-0C41954BF6E1}" srcId="{8DABC087-0B2B-4EA9-93C0-E09EDEA71F3A}" destId="{BCD62DFB-C31F-4C4A-BDFC-8CF457850079}" srcOrd="1" destOrd="0" parTransId="{3269BCC4-F67E-4B83-A80F-18B59CE22D31}" sibTransId="{6A0B9ADC-E46E-4328-8D28-F713F2E63533}"/>
    <dgm:cxn modelId="{83B5E839-A5F9-4064-B324-0430C0BDB3D0}" srcId="{2614011E-6C54-4A92-8E4D-F691DD47AE5A}" destId="{BC746C20-6A11-44AB-A107-0AE6A5ABA1BE}" srcOrd="1" destOrd="0" parTransId="{67E57E4D-F630-419A-B45E-CA062B99A298}" sibTransId="{A69DCF48-865B-416B-8D60-3AB88D88DFA2}"/>
    <dgm:cxn modelId="{FC289FD3-5994-4032-ABD4-8168DE29FC5E}" srcId="{063F50CC-4BA8-4FD4-A28A-68DD915B6657}" destId="{6A6BFBEC-0C5B-4ED0-8E0D-70A62AAF1553}" srcOrd="0" destOrd="0" parTransId="{EC77E77A-A0BA-4138-AE0F-A45D88860113}" sibTransId="{A262B9C1-AA46-41C5-B1D5-9AF70BB6BE60}"/>
    <dgm:cxn modelId="{F8C515A1-8BC2-40D4-AA70-01845F8E4F16}" type="presOf" srcId="{D09EF25A-F5BF-4DAA-8149-E7B5858444EA}" destId="{437E2BA5-BCB9-4B55-9A67-AA6875308ED9}" srcOrd="0" destOrd="0" presId="urn:microsoft.com/office/officeart/2005/8/layout/hList1"/>
    <dgm:cxn modelId="{EA4CA7C6-BCF9-4161-AF60-B99778AA7B1B}" type="presOf" srcId="{F6C20DCE-8B70-47CB-B0C5-2519AE0EEF56}" destId="{3C292FFD-6135-4C2B-ACF7-8DF041B7A15B}" srcOrd="0" destOrd="3" presId="urn:microsoft.com/office/officeart/2005/8/layout/hList1"/>
    <dgm:cxn modelId="{E19131FC-810B-4CCC-8071-D0821A0BC7DB}" type="presOf" srcId="{4AFAAC3C-C039-4F5C-9EDE-C214EBC6B431}" destId="{8D2EE8C0-6112-44C3-8166-20180CDE5EB2}" srcOrd="0" destOrd="3" presId="urn:microsoft.com/office/officeart/2005/8/layout/hList1"/>
    <dgm:cxn modelId="{829EFA17-D86E-49ED-A95C-E74810AB4F7D}" srcId="{063F50CC-4BA8-4FD4-A28A-68DD915B6657}" destId="{368A306E-981D-46B6-8641-F823D2FB855A}" srcOrd="4" destOrd="0" parTransId="{1904D675-164F-4836-9DF5-CF782F4ED03E}" sibTransId="{499B7E0F-02EE-434A-88FA-C377C8BB7305}"/>
    <dgm:cxn modelId="{1DA02454-DB6E-4D22-80EA-09973C8D5204}" type="presOf" srcId="{C0050132-F169-4AD8-82C5-849D3974DC12}" destId="{0F4517D4-ACBB-44F9-9614-84219FB3F46B}" srcOrd="0" destOrd="1" presId="urn:microsoft.com/office/officeart/2005/8/layout/hList1"/>
    <dgm:cxn modelId="{F58BE9C6-0354-4491-8AD2-965823723219}" srcId="{2614011E-6C54-4A92-8E4D-F691DD47AE5A}" destId="{B2564040-116F-4DF7-832A-9D08E191A3DD}" srcOrd="2" destOrd="0" parTransId="{6EE71826-8D0D-43A2-A6CF-481C5141F603}" sibTransId="{F20FA718-ACD8-447C-B83C-1DDB43437CE4}"/>
    <dgm:cxn modelId="{12F90B60-E787-443A-AA60-CBE21A9C6B36}" type="presOf" srcId="{7CF2C9AA-FCD1-4F9A-A0EC-5E4C6EFF101F}" destId="{A8BDC7D5-825A-4D7E-9E57-FF237231634A}" srcOrd="0" destOrd="4" presId="urn:microsoft.com/office/officeart/2005/8/layout/hList1"/>
    <dgm:cxn modelId="{25DF28FC-D933-497A-AACB-D440BF8E258D}" srcId="{8DABC087-0B2B-4EA9-93C0-E09EDEA71F3A}" destId="{A7857BAE-011C-4765-9104-6000C4C2A7EF}" srcOrd="2" destOrd="0" parTransId="{8FB71766-6434-4A91-A75D-1D15759EEA69}" sibTransId="{0FC21477-B15A-4EBD-9255-2EF40471EA75}"/>
    <dgm:cxn modelId="{99BD5BE9-3BE2-491E-8A91-06E623D88530}" type="presOf" srcId="{EB7A0996-0DD4-4F20-A500-30C9491765CF}" destId="{8D2EE8C0-6112-44C3-8166-20180CDE5EB2}" srcOrd="0" destOrd="2" presId="urn:microsoft.com/office/officeart/2005/8/layout/hList1"/>
    <dgm:cxn modelId="{48324A51-6358-4141-942C-78E3344CC805}" srcId="{D09EF25A-F5BF-4DAA-8149-E7B5858444EA}" destId="{2614011E-6C54-4A92-8E4D-F691DD47AE5A}" srcOrd="0" destOrd="0" parTransId="{162B2D8C-9D11-40E8-A390-99993E890459}" sibTransId="{A830CFBE-1E19-4E7F-9078-FF6AAC760AC2}"/>
    <dgm:cxn modelId="{E53D38CE-8EE4-41A0-965E-CFFEF8B43B00}" type="presOf" srcId="{A2378CF7-BB20-4038-8140-C3D11E69E3F5}" destId="{3C71CEA9-71BA-4654-9256-3D2DE9B5CA70}" srcOrd="0" destOrd="0" presId="urn:microsoft.com/office/officeart/2005/8/layout/hList1"/>
    <dgm:cxn modelId="{DF5600EF-4080-47E9-9F23-A762C4B43AB0}" type="presOf" srcId="{B2564040-116F-4DF7-832A-9D08E191A3DD}" destId="{A8BDC7D5-825A-4D7E-9E57-FF237231634A}" srcOrd="0" destOrd="2" presId="urn:microsoft.com/office/officeart/2005/8/layout/hList1"/>
    <dgm:cxn modelId="{EA8A29FB-4DAB-4684-8299-2F2DE78C2027}" type="presOf" srcId="{7B753FD7-935E-458A-980D-C2A8222B6C67}" destId="{3B2E6C2C-9764-4C29-8206-3E8E33579AD0}" srcOrd="0" destOrd="0" presId="urn:microsoft.com/office/officeart/2005/8/layout/hList1"/>
    <dgm:cxn modelId="{F1417EA9-0244-4AA2-B91C-A1F746AAC8FD}" type="presOf" srcId="{063F50CC-4BA8-4FD4-A28A-68DD915B6657}" destId="{3AC4F121-F035-4815-82A9-3D0DF76C5471}" srcOrd="0" destOrd="0" presId="urn:microsoft.com/office/officeart/2005/8/layout/hList1"/>
    <dgm:cxn modelId="{52A5672D-9D1D-4052-B556-29A3BA4FE7CF}" srcId="{A2378CF7-BB20-4038-8140-C3D11E69E3F5}" destId="{665877C4-CE0F-4179-A54E-E89CD04CD48A}" srcOrd="4" destOrd="0" parTransId="{2AF9DB85-5DCD-413F-9E35-780014F0E796}" sibTransId="{7AD32439-672F-43CE-BEF3-3EF521F52A05}"/>
    <dgm:cxn modelId="{36F5A7D0-F493-432E-B9F3-F1F06D9D9214}" srcId="{7B753FD7-935E-458A-980D-C2A8222B6C67}" destId="{C0050132-F169-4AD8-82C5-849D3974DC12}" srcOrd="1" destOrd="0" parTransId="{579AEBF8-9464-4672-97A0-95308048C94D}" sibTransId="{CA01E5C9-CCB0-44BB-8171-E246062B2657}"/>
    <dgm:cxn modelId="{6256A850-B6AC-40B7-AA4A-2E2665B415C8}" type="presOf" srcId="{B4E821E0-31C1-4159-B51B-BA692C363E52}" destId="{0F4517D4-ACBB-44F9-9614-84219FB3F46B}" srcOrd="0" destOrd="2" presId="urn:microsoft.com/office/officeart/2005/8/layout/hList1"/>
    <dgm:cxn modelId="{8CEEA2D2-5097-42A0-AE6B-CF54E12154B2}" type="presOf" srcId="{24B35570-8B80-43FB-A9CA-611031A59FC2}" destId="{BA3DA6DD-D133-4CAE-B242-5F19655C9024}" srcOrd="0" destOrd="2" presId="urn:microsoft.com/office/officeart/2005/8/layout/hList1"/>
    <dgm:cxn modelId="{100A324F-0B2D-4AD7-9BD0-79D271F12D24}" type="presOf" srcId="{917E284F-C560-4F54-B8FA-D763A41CAF18}" destId="{3C292FFD-6135-4C2B-ACF7-8DF041B7A15B}" srcOrd="0" destOrd="4" presId="urn:microsoft.com/office/officeart/2005/8/layout/hList1"/>
    <dgm:cxn modelId="{C97419D4-FD9D-487C-A81D-0988728EA5CA}" type="presOf" srcId="{3CBEF3C8-5F5E-4C23-AEB1-435E9C2D1D2F}" destId="{8D2EE8C0-6112-44C3-8166-20180CDE5EB2}" srcOrd="0" destOrd="1" presId="urn:microsoft.com/office/officeart/2005/8/layout/hList1"/>
    <dgm:cxn modelId="{4F18AC11-EDA1-4D03-B126-4D6E1A68674C}" type="presOf" srcId="{27243409-C39E-4E9C-8890-74D4EAC8738E}" destId="{A8BDC7D5-825A-4D7E-9E57-FF237231634A}" srcOrd="0" destOrd="3" presId="urn:microsoft.com/office/officeart/2005/8/layout/hList1"/>
    <dgm:cxn modelId="{3422897D-F1D4-41B0-8B28-BBF9F9A88996}" srcId="{A2378CF7-BB20-4038-8140-C3D11E69E3F5}" destId="{24B35570-8B80-43FB-A9CA-611031A59FC2}" srcOrd="2" destOrd="0" parTransId="{9C59D620-2E4C-4E6E-B3FB-6C5C62A354C6}" sibTransId="{BC1B4891-D93C-4067-9E4E-FC32C9CB42D7}"/>
    <dgm:cxn modelId="{0AB8FE43-74E6-41C8-9180-47451C0846ED}" type="presOf" srcId="{9E17476F-D04D-44BB-8F73-5F14B86934CB}" destId="{BA3DA6DD-D133-4CAE-B242-5F19655C9024}" srcOrd="0" destOrd="0" presId="urn:microsoft.com/office/officeart/2005/8/layout/hList1"/>
    <dgm:cxn modelId="{BC504903-D9FA-4042-9045-8622F537F26E}" srcId="{A2378CF7-BB20-4038-8140-C3D11E69E3F5}" destId="{61E4A6B9-DF97-49F3-8325-8AFCE64430B1}" srcOrd="1" destOrd="0" parTransId="{42C91C09-C969-4D46-9FC9-6E1A42BEF76E}" sibTransId="{6B0544E0-7189-4174-8A28-1C4CDBCFD2CD}"/>
    <dgm:cxn modelId="{FC24B622-AE92-4815-AF9B-E8A81EA61573}" srcId="{2614011E-6C54-4A92-8E4D-F691DD47AE5A}" destId="{27243409-C39E-4E9C-8890-74D4EAC8738E}" srcOrd="3" destOrd="0" parTransId="{CF104E33-DD37-4329-B7EA-DB9E5BB918BB}" sibTransId="{579D90EE-AB08-4951-A059-DA357924ACAC}"/>
    <dgm:cxn modelId="{660ABA73-BBD1-4EA2-926B-5CA5F1654D8D}" srcId="{063F50CC-4BA8-4FD4-A28A-68DD915B6657}" destId="{EB7A0996-0DD4-4F20-A500-30C9491765CF}" srcOrd="2" destOrd="0" parTransId="{2670A5CB-041D-4C8A-9AA2-672C325E513C}" sibTransId="{CF74C8EF-829F-4763-BC71-EFFE6C35AD1F}"/>
    <dgm:cxn modelId="{9D66980D-D5D6-4BA3-8F40-05191A4C3BD3}" srcId="{8DABC087-0B2B-4EA9-93C0-E09EDEA71F3A}" destId="{F6C20DCE-8B70-47CB-B0C5-2519AE0EEF56}" srcOrd="3" destOrd="0" parTransId="{DF2426BF-1131-44F1-BC1F-08BD077D9953}" sibTransId="{A3A86EA4-80B0-49EC-842F-E7D3EE688042}"/>
    <dgm:cxn modelId="{27929B75-6BFC-4B50-AC83-1341B65AEE2C}" type="presOf" srcId="{AEAB674B-2E05-444F-AC18-8C375F017CB6}" destId="{3C292FFD-6135-4C2B-ACF7-8DF041B7A15B}" srcOrd="0" destOrd="0" presId="urn:microsoft.com/office/officeart/2005/8/layout/hList1"/>
    <dgm:cxn modelId="{7B283F7F-370E-4C34-BD59-9D47A74BB573}" type="presOf" srcId="{834E3D2E-B412-48DF-8BEB-1866EB66E4B2}" destId="{A8BDC7D5-825A-4D7E-9E57-FF237231634A}" srcOrd="0" destOrd="0" presId="urn:microsoft.com/office/officeart/2005/8/layout/hList1"/>
    <dgm:cxn modelId="{9C86FFAD-22FF-4EDF-8141-95A93638779D}" type="presOf" srcId="{61E4A6B9-DF97-49F3-8325-8AFCE64430B1}" destId="{BA3DA6DD-D133-4CAE-B242-5F19655C9024}" srcOrd="0" destOrd="1" presId="urn:microsoft.com/office/officeart/2005/8/layout/hList1"/>
    <dgm:cxn modelId="{C0506320-4E5A-42C5-9A8B-F4F83B3052F7}" srcId="{8DABC087-0B2B-4EA9-93C0-E09EDEA71F3A}" destId="{AEAB674B-2E05-444F-AC18-8C375F017CB6}" srcOrd="0" destOrd="0" parTransId="{6F8F6DBA-6FA3-4737-A227-B55F48718750}" sibTransId="{847905A6-7979-44EF-A77A-EE5DF4ECD3BB}"/>
    <dgm:cxn modelId="{1382D6D6-C182-4DE1-B7D5-3C345FCF3A5E}" srcId="{A2378CF7-BB20-4038-8140-C3D11E69E3F5}" destId="{9E17476F-D04D-44BB-8F73-5F14B86934CB}" srcOrd="0" destOrd="0" parTransId="{482F05E8-3B64-4872-A084-275F2AF921FA}" sibTransId="{42C3A743-19E3-4892-BCE8-EF643FF7F1D0}"/>
    <dgm:cxn modelId="{D75551A2-9147-4F58-834C-1FE183C1EF84}" type="presParOf" srcId="{437E2BA5-BCB9-4B55-9A67-AA6875308ED9}" destId="{044899DC-7438-490C-A51B-5CAA906CFE69}" srcOrd="0" destOrd="0" presId="urn:microsoft.com/office/officeart/2005/8/layout/hList1"/>
    <dgm:cxn modelId="{4EC6A2E4-9D81-4C20-8687-798C2ECD321E}" type="presParOf" srcId="{044899DC-7438-490C-A51B-5CAA906CFE69}" destId="{BF15E092-B020-470E-AA1D-17194EBC5AC3}" srcOrd="0" destOrd="0" presId="urn:microsoft.com/office/officeart/2005/8/layout/hList1"/>
    <dgm:cxn modelId="{D8100853-8AA7-462B-B5F4-72B6F4CD68FF}" type="presParOf" srcId="{044899DC-7438-490C-A51B-5CAA906CFE69}" destId="{A8BDC7D5-825A-4D7E-9E57-FF237231634A}" srcOrd="1" destOrd="0" presId="urn:microsoft.com/office/officeart/2005/8/layout/hList1"/>
    <dgm:cxn modelId="{4BF8AF67-0CAE-4E5A-A099-A23136C6A69C}" type="presParOf" srcId="{437E2BA5-BCB9-4B55-9A67-AA6875308ED9}" destId="{E701133F-00AF-4AF0-83DA-73F5DA1394DB}" srcOrd="1" destOrd="0" presId="urn:microsoft.com/office/officeart/2005/8/layout/hList1"/>
    <dgm:cxn modelId="{F94E9F0E-B9F4-41FC-A3A3-63EE419B6A6C}" type="presParOf" srcId="{437E2BA5-BCB9-4B55-9A67-AA6875308ED9}" destId="{BE98EB03-BC14-43B5-B6CD-5D65FD8203BB}" srcOrd="2" destOrd="0" presId="urn:microsoft.com/office/officeart/2005/8/layout/hList1"/>
    <dgm:cxn modelId="{EC93F216-293A-401D-A552-0D5A2651DCFD}" type="presParOf" srcId="{BE98EB03-BC14-43B5-B6CD-5D65FD8203BB}" destId="{3AC4F121-F035-4815-82A9-3D0DF76C5471}" srcOrd="0" destOrd="0" presId="urn:microsoft.com/office/officeart/2005/8/layout/hList1"/>
    <dgm:cxn modelId="{82AF13DE-4E80-4559-834C-426B286CBEA4}" type="presParOf" srcId="{BE98EB03-BC14-43B5-B6CD-5D65FD8203BB}" destId="{8D2EE8C0-6112-44C3-8166-20180CDE5EB2}" srcOrd="1" destOrd="0" presId="urn:microsoft.com/office/officeart/2005/8/layout/hList1"/>
    <dgm:cxn modelId="{71A26EDF-5730-4967-9AC4-597744067A25}" type="presParOf" srcId="{437E2BA5-BCB9-4B55-9A67-AA6875308ED9}" destId="{C0EE6894-8A5C-473F-9D18-28B57E62A299}" srcOrd="3" destOrd="0" presId="urn:microsoft.com/office/officeart/2005/8/layout/hList1"/>
    <dgm:cxn modelId="{472ADD34-22AC-45C0-BEDB-952264404EF8}" type="presParOf" srcId="{437E2BA5-BCB9-4B55-9A67-AA6875308ED9}" destId="{48D44852-0BD3-4F0E-9682-79F8FAC723BB}" srcOrd="4" destOrd="0" presId="urn:microsoft.com/office/officeart/2005/8/layout/hList1"/>
    <dgm:cxn modelId="{F1435233-4165-4E34-B0A0-60F942EB4C05}" type="presParOf" srcId="{48D44852-0BD3-4F0E-9682-79F8FAC723BB}" destId="{982FF2AD-9607-4EB5-8FC7-830AD65E4ACD}" srcOrd="0" destOrd="0" presId="urn:microsoft.com/office/officeart/2005/8/layout/hList1"/>
    <dgm:cxn modelId="{3986426B-EB47-483E-89A1-3BE46F043E05}" type="presParOf" srcId="{48D44852-0BD3-4F0E-9682-79F8FAC723BB}" destId="{3C292FFD-6135-4C2B-ACF7-8DF041B7A15B}" srcOrd="1" destOrd="0" presId="urn:microsoft.com/office/officeart/2005/8/layout/hList1"/>
    <dgm:cxn modelId="{9F1E369C-DB21-449B-B6FD-2F95CEE2AA1D}" type="presParOf" srcId="{437E2BA5-BCB9-4B55-9A67-AA6875308ED9}" destId="{076A5142-15BA-45D2-8F42-4D3D5C25EC2F}" srcOrd="5" destOrd="0" presId="urn:microsoft.com/office/officeart/2005/8/layout/hList1"/>
    <dgm:cxn modelId="{F4DCC07C-673F-4179-9AFD-6BA3D795C18D}" type="presParOf" srcId="{437E2BA5-BCB9-4B55-9A67-AA6875308ED9}" destId="{10E35FF2-7BA7-4890-92D1-2E26F0400D77}" srcOrd="6" destOrd="0" presId="urn:microsoft.com/office/officeart/2005/8/layout/hList1"/>
    <dgm:cxn modelId="{2D71EF0B-9F8B-4C39-96C7-7C9D852F9375}" type="presParOf" srcId="{10E35FF2-7BA7-4890-92D1-2E26F0400D77}" destId="{3C71CEA9-71BA-4654-9256-3D2DE9B5CA70}" srcOrd="0" destOrd="0" presId="urn:microsoft.com/office/officeart/2005/8/layout/hList1"/>
    <dgm:cxn modelId="{F6427297-2DE4-4DC0-A033-2AAFD549F8FD}" type="presParOf" srcId="{10E35FF2-7BA7-4890-92D1-2E26F0400D77}" destId="{BA3DA6DD-D133-4CAE-B242-5F19655C9024}" srcOrd="1" destOrd="0" presId="urn:microsoft.com/office/officeart/2005/8/layout/hList1"/>
    <dgm:cxn modelId="{92DE763D-0FD0-4F0A-8871-099C2C9765E0}" type="presParOf" srcId="{437E2BA5-BCB9-4B55-9A67-AA6875308ED9}" destId="{45080825-4703-4C9E-9C6D-E3A9A51E47FB}" srcOrd="7" destOrd="0" presId="urn:microsoft.com/office/officeart/2005/8/layout/hList1"/>
    <dgm:cxn modelId="{38F7EE2B-36C5-4D3C-AE47-78D86FA0D084}" type="presParOf" srcId="{437E2BA5-BCB9-4B55-9A67-AA6875308ED9}" destId="{69B8D29C-EB2A-4C4D-A01F-3C613D05B080}" srcOrd="8" destOrd="0" presId="urn:microsoft.com/office/officeart/2005/8/layout/hList1"/>
    <dgm:cxn modelId="{6CD8FFD2-7A24-4E93-8015-D7C82A8A54F9}" type="presParOf" srcId="{69B8D29C-EB2A-4C4D-A01F-3C613D05B080}" destId="{3B2E6C2C-9764-4C29-8206-3E8E33579AD0}" srcOrd="0" destOrd="0" presId="urn:microsoft.com/office/officeart/2005/8/layout/hList1"/>
    <dgm:cxn modelId="{A8950E47-5338-42BF-A4AA-98356C6396C0}" type="presParOf" srcId="{69B8D29C-EB2A-4C4D-A01F-3C613D05B080}" destId="{0F4517D4-ACBB-44F9-9614-84219FB3F4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A41D4-EE37-402B-A405-7FB261BCAC91}">
      <dsp:nvSpPr>
        <dsp:cNvPr id="0" name=""/>
        <dsp:cNvSpPr/>
      </dsp:nvSpPr>
      <dsp:spPr>
        <a:xfrm>
          <a:off x="2743211" y="152399"/>
          <a:ext cx="2597467" cy="10472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dirty="0" smtClean="0"/>
            <a:t>Лідер</a:t>
          </a:r>
          <a:endParaRPr lang="ru-RU" sz="4800" kern="1200" dirty="0"/>
        </a:p>
      </dsp:txBody>
      <dsp:txXfrm>
        <a:off x="3123601" y="305768"/>
        <a:ext cx="1836687" cy="740534"/>
      </dsp:txXfrm>
    </dsp:sp>
    <dsp:sp modelId="{840A8FA5-D34D-4367-AE7B-1585954B3BDC}">
      <dsp:nvSpPr>
        <dsp:cNvPr id="0" name=""/>
        <dsp:cNvSpPr/>
      </dsp:nvSpPr>
      <dsp:spPr>
        <a:xfrm rot="9189707">
          <a:off x="1603064" y="1126865"/>
          <a:ext cx="1632659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FEDCB-B3A3-47C0-82FA-6E88B5DA9B0B}">
      <dsp:nvSpPr>
        <dsp:cNvPr id="0" name=""/>
        <dsp:cNvSpPr/>
      </dsp:nvSpPr>
      <dsp:spPr>
        <a:xfrm>
          <a:off x="457198" y="1447821"/>
          <a:ext cx="2467594" cy="8354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Особистісні якості</a:t>
          </a:r>
          <a:endParaRPr lang="ru-RU" sz="2300" kern="1200" dirty="0"/>
        </a:p>
      </dsp:txBody>
      <dsp:txXfrm>
        <a:off x="481668" y="1472291"/>
        <a:ext cx="2418654" cy="786528"/>
      </dsp:txXfrm>
    </dsp:sp>
    <dsp:sp modelId="{A26F7A2E-FA28-46AE-96E8-C99B9C9C3736}">
      <dsp:nvSpPr>
        <dsp:cNvPr id="0" name=""/>
        <dsp:cNvSpPr/>
      </dsp:nvSpPr>
      <dsp:spPr>
        <a:xfrm rot="1473996">
          <a:off x="4914917" y="1118903"/>
          <a:ext cx="1811055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C40868-77E1-4309-A5A8-9FE8E7202360}">
      <dsp:nvSpPr>
        <dsp:cNvPr id="0" name=""/>
        <dsp:cNvSpPr/>
      </dsp:nvSpPr>
      <dsp:spPr>
        <a:xfrm>
          <a:off x="5410205" y="1523981"/>
          <a:ext cx="2467594" cy="6830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Навички та вміння</a:t>
          </a:r>
          <a:endParaRPr lang="ru-RU" sz="2300" kern="1200" dirty="0"/>
        </a:p>
      </dsp:txBody>
      <dsp:txXfrm>
        <a:off x="5430211" y="1543987"/>
        <a:ext cx="2427582" cy="6430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5E092-B020-470E-AA1D-17194EBC5AC3}">
      <dsp:nvSpPr>
        <dsp:cNvPr id="0" name=""/>
        <dsp:cNvSpPr/>
      </dsp:nvSpPr>
      <dsp:spPr>
        <a:xfrm>
          <a:off x="3893" y="698217"/>
          <a:ext cx="1492448" cy="4043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Комунікативні </a:t>
          </a:r>
          <a:endParaRPr lang="ru-RU" sz="1100" kern="1200" dirty="0"/>
        </a:p>
      </dsp:txBody>
      <dsp:txXfrm>
        <a:off x="3893" y="698217"/>
        <a:ext cx="1492448" cy="404356"/>
      </dsp:txXfrm>
    </dsp:sp>
    <dsp:sp modelId="{A8BDC7D5-825A-4D7E-9E57-FF237231634A}">
      <dsp:nvSpPr>
        <dsp:cNvPr id="0" name=""/>
        <dsp:cNvSpPr/>
      </dsp:nvSpPr>
      <dsp:spPr>
        <a:xfrm>
          <a:off x="3893" y="1102573"/>
          <a:ext cx="1492448" cy="2263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Товариськість;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Вміння володіти собою;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Уважність до інших;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Повага до інших.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/>
        </a:p>
      </dsp:txBody>
      <dsp:txXfrm>
        <a:off x="3893" y="1102573"/>
        <a:ext cx="1492448" cy="2263209"/>
      </dsp:txXfrm>
    </dsp:sp>
    <dsp:sp modelId="{3AC4F121-F035-4815-82A9-3D0DF76C5471}">
      <dsp:nvSpPr>
        <dsp:cNvPr id="0" name=""/>
        <dsp:cNvSpPr/>
      </dsp:nvSpPr>
      <dsp:spPr>
        <a:xfrm>
          <a:off x="1705284" y="698217"/>
          <a:ext cx="1492448" cy="4043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Ділові 	</a:t>
          </a:r>
          <a:endParaRPr lang="ru-RU" sz="1100" kern="1200" dirty="0"/>
        </a:p>
      </dsp:txBody>
      <dsp:txXfrm>
        <a:off x="1705284" y="698217"/>
        <a:ext cx="1492448" cy="404356"/>
      </dsp:txXfrm>
    </dsp:sp>
    <dsp:sp modelId="{8D2EE8C0-6112-44C3-8166-20180CDE5EB2}">
      <dsp:nvSpPr>
        <dsp:cNvPr id="0" name=""/>
        <dsp:cNvSpPr/>
      </dsp:nvSpPr>
      <dsp:spPr>
        <a:xfrm>
          <a:off x="1705284" y="1102573"/>
          <a:ext cx="1492448" cy="2263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Компетентність;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100" b="1" i="0" kern="1200" smtClean="0">
              <a:cs typeface="Times New Roman" pitchFamily="18" charset="0"/>
            </a:rPr>
            <a:t>І</a:t>
          </a:r>
          <a:r>
            <a:rPr lang="ru-RU" sz="1100" b="1" i="0" kern="1200" smtClean="0">
              <a:cs typeface="Times New Roman" pitchFamily="18" charset="0"/>
            </a:rPr>
            <a:t>ніціативність;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Організованість;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Організаторська проникливість;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cs typeface="Times New Roman" pitchFamily="18" charset="0"/>
            </a:rPr>
            <a:t>Потреба </a:t>
          </a:r>
          <a:r>
            <a:rPr lang="ru-RU" sz="1100" b="1" i="0" kern="1200" dirty="0" err="1" smtClean="0">
              <a:cs typeface="Times New Roman" pitchFamily="18" charset="0"/>
            </a:rPr>
            <a:t>брати</a:t>
          </a:r>
          <a:r>
            <a:rPr lang="ru-RU" sz="1100" b="1" i="0" kern="1200" dirty="0" smtClean="0">
              <a:cs typeface="Times New Roman" pitchFamily="18" charset="0"/>
            </a:rPr>
            <a:t> </a:t>
          </a:r>
          <a:r>
            <a:rPr lang="ru-RU" sz="1100" b="1" i="0" kern="1200" dirty="0" err="1" smtClean="0">
              <a:cs typeface="Times New Roman" pitchFamily="18" charset="0"/>
            </a:rPr>
            <a:t>відповідальність</a:t>
          </a:r>
          <a:r>
            <a:rPr lang="ru-RU" sz="1100" b="1" i="0" kern="1200" dirty="0" smtClean="0">
              <a:cs typeface="Times New Roman" pitchFamily="18" charset="0"/>
            </a:rPr>
            <a:t> на себе.</a:t>
          </a:r>
          <a:endParaRPr lang="ru-RU" sz="1100" b="1" i="0" kern="1200" dirty="0"/>
        </a:p>
      </dsp:txBody>
      <dsp:txXfrm>
        <a:off x="1705284" y="1102573"/>
        <a:ext cx="1492448" cy="2263209"/>
      </dsp:txXfrm>
    </dsp:sp>
    <dsp:sp modelId="{982FF2AD-9607-4EB5-8FC7-830AD65E4ACD}">
      <dsp:nvSpPr>
        <dsp:cNvPr id="0" name=""/>
        <dsp:cNvSpPr/>
      </dsp:nvSpPr>
      <dsp:spPr>
        <a:xfrm>
          <a:off x="3406675" y="698217"/>
          <a:ext cx="1492448" cy="4043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Характерні </a:t>
          </a:r>
          <a:endParaRPr lang="ru-RU" sz="1100" kern="1200" dirty="0"/>
        </a:p>
      </dsp:txBody>
      <dsp:txXfrm>
        <a:off x="3406675" y="698217"/>
        <a:ext cx="1492448" cy="404356"/>
      </dsp:txXfrm>
    </dsp:sp>
    <dsp:sp modelId="{3C292FFD-6135-4C2B-ACF7-8DF041B7A15B}">
      <dsp:nvSpPr>
        <dsp:cNvPr id="0" name=""/>
        <dsp:cNvSpPr/>
      </dsp:nvSpPr>
      <dsp:spPr>
        <a:xfrm>
          <a:off x="3406675" y="1102573"/>
          <a:ext cx="1492448" cy="2263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smtClean="0">
              <a:cs typeface="Times New Roman" pitchFamily="18" charset="0"/>
            </a:rPr>
            <a:t>Кмітливість ; 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smtClean="0">
              <a:cs typeface="Times New Roman" pitchFamily="18" charset="0"/>
            </a:rPr>
            <a:t>Наполегливість;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smtClean="0">
              <a:cs typeface="Times New Roman" pitchFamily="18" charset="0"/>
            </a:rPr>
            <a:t>Працездатність ;</a:t>
          </a:r>
          <a:endParaRPr lang="ru-RU" sz="1100" b="1" kern="1200" dirty="0"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smtClean="0">
              <a:cs typeface="Times New Roman" pitchFamily="18" charset="0"/>
            </a:rPr>
            <a:t>Спостережливість;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smtClean="0">
              <a:cs typeface="Times New Roman" pitchFamily="18" charset="0"/>
            </a:rPr>
            <a:t>Самостійність .</a:t>
          </a:r>
          <a:endParaRPr lang="ru-RU" sz="1100" b="1" kern="1200" dirty="0"/>
        </a:p>
      </dsp:txBody>
      <dsp:txXfrm>
        <a:off x="3406675" y="1102573"/>
        <a:ext cx="1492448" cy="2263209"/>
      </dsp:txXfrm>
    </dsp:sp>
    <dsp:sp modelId="{3C71CEA9-71BA-4654-9256-3D2DE9B5CA70}">
      <dsp:nvSpPr>
        <dsp:cNvPr id="0" name=""/>
        <dsp:cNvSpPr/>
      </dsp:nvSpPr>
      <dsp:spPr>
        <a:xfrm>
          <a:off x="5108067" y="698217"/>
          <a:ext cx="1492448" cy="4043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Організаційні</a:t>
          </a:r>
          <a:endParaRPr lang="ru-RU" sz="1100" kern="1200" dirty="0"/>
        </a:p>
      </dsp:txBody>
      <dsp:txXfrm>
        <a:off x="5108067" y="698217"/>
        <a:ext cx="1492448" cy="404356"/>
      </dsp:txXfrm>
    </dsp:sp>
    <dsp:sp modelId="{BA3DA6DD-D133-4CAE-B242-5F19655C9024}">
      <dsp:nvSpPr>
        <dsp:cNvPr id="0" name=""/>
        <dsp:cNvSpPr/>
      </dsp:nvSpPr>
      <dsp:spPr>
        <a:xfrm>
          <a:off x="5108067" y="1102573"/>
          <a:ext cx="1492448" cy="2263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Вміння вирішувати проблеми;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Знання особливостей організаторської діяльності;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Наявність організаторських здібностей;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Уміння працювати з групою;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Творчий підхід до організації людей.</a:t>
          </a:r>
          <a:endParaRPr lang="ru-RU" sz="1100" b="1" i="0" kern="1200" dirty="0"/>
        </a:p>
      </dsp:txBody>
      <dsp:txXfrm>
        <a:off x="5108067" y="1102573"/>
        <a:ext cx="1492448" cy="2263209"/>
      </dsp:txXfrm>
    </dsp:sp>
    <dsp:sp modelId="{3B2E6C2C-9764-4C29-8206-3E8E33579AD0}">
      <dsp:nvSpPr>
        <dsp:cNvPr id="0" name=""/>
        <dsp:cNvSpPr/>
      </dsp:nvSpPr>
      <dsp:spPr>
        <a:xfrm>
          <a:off x="6809458" y="698217"/>
          <a:ext cx="1492448" cy="4043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Навички самоорганізації </a:t>
          </a:r>
          <a:endParaRPr lang="ru-RU" sz="1100" kern="1200" dirty="0"/>
        </a:p>
      </dsp:txBody>
      <dsp:txXfrm>
        <a:off x="6809458" y="698217"/>
        <a:ext cx="1492448" cy="404356"/>
      </dsp:txXfrm>
    </dsp:sp>
    <dsp:sp modelId="{0F4517D4-ACBB-44F9-9614-84219FB3F46B}">
      <dsp:nvSpPr>
        <dsp:cNvPr id="0" name=""/>
        <dsp:cNvSpPr/>
      </dsp:nvSpPr>
      <dsp:spPr>
        <a:xfrm>
          <a:off x="6809458" y="1102573"/>
          <a:ext cx="1492448" cy="2263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Спроможність управляти собою;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Наявність чітких особистих цілей;</a:t>
          </a:r>
          <a:endParaRPr lang="ru-RU" sz="1100" b="1" i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smtClean="0">
              <a:cs typeface="Times New Roman" pitchFamily="18" charset="0"/>
            </a:rPr>
            <a:t>Міння впливати на оточуючих.</a:t>
          </a:r>
          <a:endParaRPr lang="ru-RU" sz="1100" b="1" i="0" kern="1200" dirty="0"/>
        </a:p>
      </dsp:txBody>
      <dsp:txXfrm>
        <a:off x="6809458" y="1102573"/>
        <a:ext cx="1492448" cy="2263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2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2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8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0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0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10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12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0B6A2-87B7-4169-9AD0-6F5D6795539F}" type="datetimeFigureOut">
              <a:rPr lang="en-US" smtClean="0"/>
              <a:t>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911FE-9CEC-47A9-BD87-00D41E7EAD3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13"/>
          <a:stretch/>
        </p:blipFill>
        <p:spPr>
          <a:xfrm>
            <a:off x="0" y="1"/>
            <a:ext cx="2662283" cy="129844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90800" y="1252728"/>
            <a:ext cx="6553200" cy="45719"/>
          </a:xfrm>
          <a:prstGeom prst="rect">
            <a:avLst/>
          </a:prstGeom>
          <a:gradFill>
            <a:gsLst>
              <a:gs pos="0">
                <a:srgbClr val="C00000">
                  <a:alpha val="0"/>
                </a:srgbClr>
              </a:gs>
              <a:gs pos="1000">
                <a:srgbClr val="C00000"/>
              </a:gs>
              <a:gs pos="100000">
                <a:srgbClr val="C00000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275587"/>
            <a:ext cx="9144000" cy="558241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111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48"/>
          <a:stretch/>
        </p:blipFill>
        <p:spPr>
          <a:xfrm>
            <a:off x="0" y="2111453"/>
            <a:ext cx="9144000" cy="47465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1500" y="457200"/>
            <a:ext cx="8001000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Нововолинський центр дитячої та юнацької творчості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9770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uk-UA" dirty="0" smtClean="0">
                <a:latin typeface="Book Antiqua" pitchFamily="18" charset="0"/>
                <a:cs typeface="Aharoni" pitchFamily="2" charset="-79"/>
              </a:rPr>
              <a:t>Організація роботи з навчання лідерів дитячих організацій та шкільного самоврядування</a:t>
            </a:r>
            <a:r>
              <a:rPr lang="en-US" dirty="0" smtClean="0">
                <a:latin typeface="Book Antiqua" pitchFamily="18" charset="0"/>
                <a:cs typeface="Aharoni" pitchFamily="2" charset="-79"/>
              </a:rPr>
              <a:t>”</a:t>
            </a:r>
            <a:endParaRPr lang="ru-RU" dirty="0">
              <a:latin typeface="Book Antiqua" pitchFamily="18" charset="0"/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05400" y="4191000"/>
            <a:ext cx="3810000" cy="1447800"/>
          </a:xfrm>
        </p:spPr>
        <p:txBody>
          <a:bodyPr>
            <a:normAutofit/>
          </a:bodyPr>
          <a:lstStyle/>
          <a:p>
            <a:pPr algn="r"/>
            <a:r>
              <a:rPr lang="uk-UA" sz="2000" dirty="0" smtClean="0">
                <a:solidFill>
                  <a:srgbClr val="FF0000"/>
                </a:solidFill>
              </a:rPr>
              <a:t>Мельник С.Я. – керівник гуртка </a:t>
            </a:r>
            <a:r>
              <a:rPr lang="en-US" sz="2000" dirty="0" smtClean="0">
                <a:solidFill>
                  <a:srgbClr val="FF0000"/>
                </a:solidFill>
              </a:rPr>
              <a:t>“</a:t>
            </a:r>
            <a:r>
              <a:rPr lang="uk-UA" sz="2000" dirty="0" smtClean="0">
                <a:solidFill>
                  <a:srgbClr val="FF0000"/>
                </a:solidFill>
              </a:rPr>
              <a:t>Шкільний активіст</a:t>
            </a:r>
            <a:r>
              <a:rPr lang="en-US" sz="2000" dirty="0" smtClean="0">
                <a:solidFill>
                  <a:srgbClr val="FF0000"/>
                </a:solidFill>
              </a:rPr>
              <a:t>” </a:t>
            </a:r>
            <a:r>
              <a:rPr lang="uk-UA" sz="2000" dirty="0" smtClean="0">
                <a:solidFill>
                  <a:srgbClr val="FF0000"/>
                </a:solidFill>
              </a:rPr>
              <a:t>центру дитячої та юнацької творчості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575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8" descr="12496689845_3dmans50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4600" y="2909592"/>
            <a:ext cx="4419600" cy="28985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3400" y="1371600"/>
            <a:ext cx="7924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ТОГО , ХТО ШУКАЄ,</a:t>
            </a:r>
            <a:r>
              <a:rPr lang="ru-RU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ТВОРЧОЇ ОСОБИСТОСТІ,</a:t>
            </a:r>
            <a:r>
              <a:rPr lang="ru-RU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СПРАВЖНЬОГО ЛІДЕРА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6727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5400"/>
            <a:ext cx="7543800" cy="4830763"/>
          </a:xfrm>
        </p:spPr>
      </p:pic>
      <p:sp>
        <p:nvSpPr>
          <p:cNvPr id="10" name="Прямоугольник 9"/>
          <p:cNvSpPr/>
          <p:nvPr/>
        </p:nvSpPr>
        <p:spPr>
          <a:xfrm>
            <a:off x="2514600" y="3276600"/>
            <a:ext cx="467935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Як 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правило, </a:t>
            </a:r>
            <a:r>
              <a:rPr lang="ru-RU" sz="20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найбільшого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успіху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досягає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той, </a:t>
            </a:r>
            <a:r>
              <a:rPr lang="ru-RU" sz="20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хто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має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у </a:t>
            </a:r>
            <a:r>
              <a:rPr lang="ru-RU" sz="20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своєму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розпорядженні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кращу</a:t>
            </a:r>
            <a:r>
              <a:rPr lang="ru-RU" sz="2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інформацію</a:t>
            </a:r>
            <a:r>
              <a:rPr lang="ru-RU" sz="2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. </a:t>
            </a:r>
          </a:p>
          <a:p>
            <a:pPr algn="ctr"/>
            <a:r>
              <a:rPr lang="ru-RU" sz="2000" b="1" i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(</a:t>
            </a:r>
            <a:r>
              <a:rPr lang="ru-RU" sz="20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Бенджамін</a:t>
            </a:r>
            <a:r>
              <a:rPr lang="ru-RU" sz="20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2000" b="1" i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Дізраелі</a:t>
            </a:r>
            <a:r>
              <a:rPr lang="ru-RU" sz="2000" b="1" i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)</a:t>
            </a:r>
            <a:endParaRPr lang="ru-RU" sz="20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64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264048"/>
              </p:ext>
            </p:extLst>
          </p:nvPr>
        </p:nvGraphicFramePr>
        <p:xfrm>
          <a:off x="457200" y="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22842275"/>
              </p:ext>
            </p:extLst>
          </p:nvPr>
        </p:nvGraphicFramePr>
        <p:xfrm>
          <a:off x="381000" y="2438400"/>
          <a:ext cx="8305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5457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dirty="0"/>
              <a:t> Це певний тип спілкування між людьми; між тими, хто очолює і тими, хто вирішив іти за </a:t>
            </a:r>
            <a:r>
              <a:rPr lang="uk-UA" dirty="0" smtClean="0"/>
              <a:t>ними.</a:t>
            </a:r>
            <a:endParaRPr lang="en-US" dirty="0"/>
          </a:p>
          <a:p>
            <a:r>
              <a:rPr lang="uk-UA" dirty="0" smtClean="0"/>
              <a:t>Це </a:t>
            </a:r>
            <a:r>
              <a:rPr lang="uk-UA" dirty="0"/>
              <a:t>практичне мистецтво дії; мистецтво мобілізувати інших так, щоб вони хотіли реалізувати спільну перспективу</a:t>
            </a:r>
            <a:r>
              <a:rPr lang="uk-UA" dirty="0" smtClean="0"/>
              <a:t>.</a:t>
            </a:r>
            <a:endParaRPr lang="en-US" dirty="0" smtClean="0"/>
          </a:p>
          <a:p>
            <a:r>
              <a:rPr lang="uk-UA" dirty="0" smtClean="0"/>
              <a:t>Це </a:t>
            </a:r>
            <a:r>
              <a:rPr lang="uk-UA" dirty="0"/>
              <a:t>процес викликання змін шляхом створення бачення майбутнього, визначення на його основі напрямків та стратегій дій, створення колективу довкола визначеної мети, ”підзарядка” колективу енергією, необхідною для реалізації мети.</a:t>
            </a:r>
            <a:r>
              <a:rPr lang="uk-UA" b="1" dirty="0"/>
              <a:t> </a:t>
            </a:r>
            <a:endParaRPr lang="en-US" b="1" dirty="0" smtClean="0"/>
          </a:p>
          <a:p>
            <a:r>
              <a:rPr lang="uk-UA" dirty="0" smtClean="0"/>
              <a:t>Це </a:t>
            </a:r>
            <a:r>
              <a:rPr lang="uk-UA" dirty="0"/>
              <a:t>вміння давати собі раду в оточенні, яке змінюється, де такі зміни швидкі і їх важко передбачити.</a:t>
            </a:r>
            <a:r>
              <a:rPr lang="uk-UA" b="1" dirty="0"/>
              <a:t> </a:t>
            </a:r>
            <a:endParaRPr lang="en-US" b="1" dirty="0" smtClean="0"/>
          </a:p>
          <a:p>
            <a:r>
              <a:rPr lang="uk-UA" dirty="0" smtClean="0"/>
              <a:t>Це </a:t>
            </a:r>
            <a:r>
              <a:rPr lang="uk-UA" dirty="0"/>
              <a:t>підтримка і турбота про процеси вирішення проблем. Прийняття  рішень у яких зайнятий весь колектив.</a:t>
            </a:r>
            <a:r>
              <a:rPr lang="uk-UA" b="1" dirty="0"/>
              <a:t> </a:t>
            </a:r>
            <a:endParaRPr lang="en-US" b="1" dirty="0" smtClean="0"/>
          </a:p>
          <a:p>
            <a:r>
              <a:rPr lang="uk-UA" dirty="0" smtClean="0"/>
              <a:t>Це </a:t>
            </a:r>
            <a:r>
              <a:rPr lang="uk-UA" dirty="0"/>
              <a:t>процес, який допомагає групі формувати бачення мети, а також мобілізувати людей на безперервну участь в реалізації цього бачення. Лідер підтримує, додає енергії і допомагає іншим у баченні, вирішенні проблем і прийняття рішень.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34986" y="304800"/>
            <a:ext cx="34740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i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Лідерство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586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«ШКОЛА ЛІДЕРІВ» </a:t>
            </a:r>
            <a:r>
              <a:rPr lang="ru-RU" sz="4000" i="1" dirty="0" smtClean="0"/>
              <a:t>- </a:t>
            </a:r>
            <a:r>
              <a:rPr lang="ru-RU" sz="2200" dirty="0" err="1" smtClean="0"/>
              <a:t>це</a:t>
            </a:r>
            <a:r>
              <a:rPr lang="ru-RU" sz="2200" dirty="0" smtClean="0"/>
              <a:t> </a:t>
            </a:r>
            <a:r>
              <a:rPr lang="ru-RU" sz="2200" dirty="0" err="1"/>
              <a:t>програма</a:t>
            </a:r>
            <a:r>
              <a:rPr lang="ru-RU" sz="2200" dirty="0"/>
              <a:t> </a:t>
            </a:r>
            <a:r>
              <a:rPr lang="ru-RU" sz="2200" dirty="0" err="1"/>
              <a:t>інтерактивних</a:t>
            </a:r>
            <a:r>
              <a:rPr lang="ru-RU" sz="2200" dirty="0"/>
              <a:t> занять, </a:t>
            </a:r>
            <a:r>
              <a:rPr lang="ru-RU" sz="2200" dirty="0" err="1"/>
              <a:t>розроблена</a:t>
            </a:r>
            <a:r>
              <a:rPr lang="ru-RU" sz="2200" dirty="0"/>
              <a:t> для того, </a:t>
            </a:r>
            <a:r>
              <a:rPr lang="ru-RU" sz="2200" dirty="0" err="1"/>
              <a:t>щоб</a:t>
            </a:r>
            <a:r>
              <a:rPr lang="ru-RU" sz="2200" dirty="0"/>
              <a:t> </a:t>
            </a:r>
            <a:r>
              <a:rPr lang="ru-RU" sz="2200" dirty="0" err="1"/>
              <a:t>розвивати</a:t>
            </a:r>
            <a:r>
              <a:rPr lang="ru-RU" sz="2200" dirty="0"/>
              <a:t> </a:t>
            </a:r>
            <a:r>
              <a:rPr lang="ru-RU" sz="2200" dirty="0" err="1"/>
              <a:t>якості</a:t>
            </a:r>
            <a:r>
              <a:rPr lang="ru-RU" sz="2200" dirty="0"/>
              <a:t>, </a:t>
            </a:r>
            <a:r>
              <a:rPr lang="ru-RU" sz="2200" dirty="0" err="1"/>
              <a:t>навики</a:t>
            </a:r>
            <a:r>
              <a:rPr lang="ru-RU" sz="2200" dirty="0"/>
              <a:t> і </a:t>
            </a:r>
            <a:r>
              <a:rPr lang="ru-RU" sz="2200" dirty="0" err="1"/>
              <a:t>уміння</a:t>
            </a:r>
            <a:r>
              <a:rPr lang="ru-RU" sz="2200" dirty="0"/>
              <a:t> </a:t>
            </a:r>
            <a:r>
              <a:rPr lang="ru-RU" sz="2200" dirty="0" err="1"/>
              <a:t>лідера</a:t>
            </a:r>
            <a:r>
              <a:rPr lang="ru-RU" sz="2200" dirty="0"/>
              <a:t>.</a:t>
            </a:r>
            <a:br>
              <a:rPr lang="ru-RU" sz="2200" dirty="0"/>
            </a:br>
            <a:r>
              <a:rPr lang="en-US" sz="2200" dirty="0" smtClean="0"/>
              <a:t>     </a:t>
            </a:r>
            <a:r>
              <a:rPr lang="ru-RU" sz="2200" dirty="0" err="1" smtClean="0"/>
              <a:t>Ця</a:t>
            </a:r>
            <a:r>
              <a:rPr lang="ru-RU" sz="2200" dirty="0" smtClean="0"/>
              <a:t> </a:t>
            </a:r>
            <a:r>
              <a:rPr lang="ru-RU" sz="2200" dirty="0" err="1"/>
              <a:t>програма</a:t>
            </a:r>
            <a:r>
              <a:rPr lang="ru-RU" sz="2200" dirty="0"/>
              <a:t>  </a:t>
            </a:r>
            <a:r>
              <a:rPr lang="ru-RU" sz="2200" dirty="0" err="1"/>
              <a:t>розроблена</a:t>
            </a:r>
            <a:r>
              <a:rPr lang="ru-RU" sz="2200" dirty="0"/>
              <a:t> </a:t>
            </a:r>
            <a:r>
              <a:rPr lang="ru-RU" sz="2200" dirty="0" err="1"/>
              <a:t>внаслідок</a:t>
            </a:r>
            <a:r>
              <a:rPr lang="ru-RU" sz="2200" dirty="0"/>
              <a:t> того, </a:t>
            </a:r>
            <a:r>
              <a:rPr lang="ru-RU" sz="2200" dirty="0" err="1"/>
              <a:t>що</a:t>
            </a:r>
            <a:r>
              <a:rPr lang="ru-RU" sz="2200" dirty="0"/>
              <a:t> в </a:t>
            </a:r>
            <a:r>
              <a:rPr lang="ru-RU" sz="2200" dirty="0" err="1"/>
              <a:t>ході</a:t>
            </a:r>
            <a:r>
              <a:rPr lang="ru-RU" sz="2200" dirty="0"/>
              <a:t>  </a:t>
            </a:r>
            <a:r>
              <a:rPr lang="ru-RU" sz="2200" dirty="0" err="1"/>
              <a:t>заходів</a:t>
            </a:r>
            <a:r>
              <a:rPr lang="ru-RU" sz="2200" dirty="0"/>
              <a:t> </a:t>
            </a:r>
            <a:r>
              <a:rPr lang="ru-RU" sz="2200" dirty="0" err="1"/>
              <a:t>лідери</a:t>
            </a:r>
            <a:r>
              <a:rPr lang="ru-RU" sz="2200" dirty="0"/>
              <a:t> </a:t>
            </a:r>
            <a:r>
              <a:rPr lang="ru-RU" sz="2200" dirty="0" err="1"/>
              <a:t>дитячих</a:t>
            </a:r>
            <a:r>
              <a:rPr lang="ru-RU" sz="2200" dirty="0"/>
              <a:t> </a:t>
            </a:r>
            <a:r>
              <a:rPr lang="ru-RU" sz="2200" dirty="0" err="1"/>
              <a:t>осередків</a:t>
            </a:r>
            <a:r>
              <a:rPr lang="ru-RU" sz="2200" dirty="0"/>
              <a:t> та </a:t>
            </a:r>
            <a:r>
              <a:rPr lang="ru-RU" sz="2200" dirty="0" err="1"/>
              <a:t>учнівського</a:t>
            </a:r>
            <a:r>
              <a:rPr lang="ru-RU" sz="2200" dirty="0"/>
              <a:t> </a:t>
            </a:r>
            <a:r>
              <a:rPr lang="ru-RU" sz="2200" dirty="0" err="1"/>
              <a:t>самоврядування</a:t>
            </a:r>
            <a:r>
              <a:rPr lang="ru-RU" sz="2200" dirty="0"/>
              <a:t>  </a:t>
            </a:r>
            <a:r>
              <a:rPr lang="ru-RU" sz="2200" dirty="0" err="1"/>
              <a:t>неодноразово</a:t>
            </a:r>
            <a:r>
              <a:rPr lang="ru-RU" sz="2200" dirty="0"/>
              <a:t> </a:t>
            </a:r>
            <a:r>
              <a:rPr lang="ru-RU" sz="2200" dirty="0" err="1"/>
              <a:t>виявляли</a:t>
            </a:r>
            <a:r>
              <a:rPr lang="ru-RU" sz="2200" dirty="0"/>
              <a:t> живу </a:t>
            </a:r>
            <a:r>
              <a:rPr lang="ru-RU" sz="2200" dirty="0" err="1"/>
              <a:t>цікавість</a:t>
            </a:r>
            <a:r>
              <a:rPr lang="ru-RU" sz="2200" dirty="0"/>
              <a:t> до </a:t>
            </a:r>
            <a:r>
              <a:rPr lang="ru-RU" sz="2200" dirty="0" err="1"/>
              <a:t>методів</a:t>
            </a:r>
            <a:r>
              <a:rPr lang="ru-RU" sz="2200" dirty="0"/>
              <a:t> </a:t>
            </a:r>
            <a:r>
              <a:rPr lang="ru-RU" sz="2200" dirty="0" err="1"/>
              <a:t>розвитку</a:t>
            </a:r>
            <a:r>
              <a:rPr lang="ru-RU" sz="2200" dirty="0"/>
              <a:t> </a:t>
            </a:r>
            <a:r>
              <a:rPr lang="ru-RU" sz="2200" dirty="0" err="1"/>
              <a:t>лідерських</a:t>
            </a:r>
            <a:r>
              <a:rPr lang="ru-RU" sz="2200" dirty="0"/>
              <a:t> </a:t>
            </a:r>
            <a:r>
              <a:rPr lang="ru-RU" sz="2200" dirty="0" err="1"/>
              <a:t>якостей</a:t>
            </a:r>
            <a:r>
              <a:rPr lang="ru-RU" sz="2200" dirty="0"/>
              <a:t>, </a:t>
            </a:r>
            <a:r>
              <a:rPr lang="ru-RU" sz="2200" dirty="0" err="1"/>
              <a:t>виказували</a:t>
            </a:r>
            <a:r>
              <a:rPr lang="ru-RU" sz="2200" dirty="0"/>
              <a:t> </a:t>
            </a:r>
            <a:r>
              <a:rPr lang="ru-RU" sz="2200" dirty="0" err="1"/>
              <a:t>бажання</a:t>
            </a:r>
            <a:r>
              <a:rPr lang="ru-RU" sz="2200" dirty="0"/>
              <a:t> </a:t>
            </a:r>
            <a:r>
              <a:rPr lang="ru-RU" sz="2200" dirty="0" err="1"/>
              <a:t>цілеспрямовано</a:t>
            </a:r>
            <a:r>
              <a:rPr lang="ru-RU" sz="2200" dirty="0"/>
              <a:t> </a:t>
            </a:r>
            <a:r>
              <a:rPr lang="ru-RU" sz="2200" dirty="0" err="1"/>
              <a:t>займатися</a:t>
            </a:r>
            <a:r>
              <a:rPr lang="ru-RU" sz="2200" dirty="0"/>
              <a:t> </a:t>
            </a:r>
            <a:r>
              <a:rPr lang="ru-RU" sz="2200" dirty="0" err="1"/>
              <a:t>цим</a:t>
            </a:r>
            <a:r>
              <a:rPr lang="ru-RU" sz="2200" dirty="0"/>
              <a:t> </a:t>
            </a:r>
            <a:r>
              <a:rPr lang="ru-RU" sz="2200" dirty="0" err="1"/>
              <a:t>під</a:t>
            </a:r>
            <a:r>
              <a:rPr lang="ru-RU" sz="2200" dirty="0"/>
              <a:t> </a:t>
            </a:r>
            <a:r>
              <a:rPr lang="ru-RU" sz="2200" dirty="0" err="1"/>
              <a:t>керівництвом</a:t>
            </a:r>
            <a:r>
              <a:rPr lang="ru-RU" sz="2200" dirty="0"/>
              <a:t> </a:t>
            </a:r>
            <a:r>
              <a:rPr lang="ru-RU" sz="2200" dirty="0" err="1"/>
              <a:t>тренерів</a:t>
            </a:r>
            <a:r>
              <a:rPr lang="ru-RU" sz="2200" dirty="0"/>
              <a:t> – </a:t>
            </a:r>
            <a:r>
              <a:rPr lang="ru-RU" sz="2200" dirty="0" err="1"/>
              <a:t>психологів</a:t>
            </a:r>
            <a:r>
              <a:rPr lang="ru-RU" sz="2200" dirty="0"/>
              <a:t>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71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ЛІДЕРІВ»  </a:t>
            </a:r>
            <a:r>
              <a:rPr lang="ru-RU" sz="2000" dirty="0"/>
              <a:t>ставить </a:t>
            </a:r>
            <a:r>
              <a:rPr lang="ru-RU" sz="2000" dirty="0" err="1"/>
              <a:t>собі</a:t>
            </a:r>
            <a:r>
              <a:rPr lang="ru-RU" sz="2000" dirty="0"/>
              <a:t> за мету </a:t>
            </a:r>
            <a:r>
              <a:rPr lang="ru-RU" sz="2000" dirty="0" err="1"/>
              <a:t>зробити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на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характерів</a:t>
            </a:r>
            <a:r>
              <a:rPr lang="ru-RU" sz="2000" dirty="0"/>
              <a:t> , </a:t>
            </a:r>
            <a:r>
              <a:rPr lang="ru-RU" sz="2000" dirty="0" err="1"/>
              <a:t>світогляду</a:t>
            </a:r>
            <a:r>
              <a:rPr lang="ru-RU" sz="2000" dirty="0"/>
              <a:t>, </a:t>
            </a:r>
            <a:r>
              <a:rPr lang="ru-RU" sz="2000" dirty="0" err="1"/>
              <a:t>самостійності</a:t>
            </a:r>
            <a:r>
              <a:rPr lang="ru-RU" sz="2000" dirty="0"/>
              <a:t> </a:t>
            </a:r>
            <a:r>
              <a:rPr lang="ru-RU" sz="2000" dirty="0" err="1"/>
              <a:t>молодих</a:t>
            </a:r>
            <a:r>
              <a:rPr lang="ru-RU" sz="2000" dirty="0"/>
              <a:t> людей,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лідерських</a:t>
            </a:r>
            <a:r>
              <a:rPr lang="ru-RU" sz="2000" dirty="0"/>
              <a:t> </a:t>
            </a:r>
            <a:r>
              <a:rPr lang="ru-RU" sz="2000" dirty="0" err="1"/>
              <a:t>якостей</a:t>
            </a:r>
            <a:r>
              <a:rPr lang="ru-RU" sz="2000" dirty="0"/>
              <a:t> , </a:t>
            </a:r>
            <a:r>
              <a:rPr lang="ru-RU" sz="2000" dirty="0" err="1"/>
              <a:t>підготовка</a:t>
            </a:r>
            <a:r>
              <a:rPr lang="ru-RU" sz="2000" dirty="0"/>
              <a:t> </a:t>
            </a:r>
            <a:r>
              <a:rPr lang="ru-RU" sz="2000" dirty="0" err="1"/>
              <a:t>соціально</a:t>
            </a:r>
            <a:r>
              <a:rPr lang="ru-RU" sz="2000" dirty="0"/>
              <a:t>–позитивного </a:t>
            </a:r>
            <a:r>
              <a:rPr lang="ru-RU" sz="2000" dirty="0" err="1"/>
              <a:t>лідера</a:t>
            </a:r>
            <a:r>
              <a:rPr lang="ru-RU" sz="2000" dirty="0"/>
              <a:t>. Вона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особи, </a:t>
            </a:r>
            <a:r>
              <a:rPr lang="ru-RU" sz="2000" dirty="0" err="1"/>
              <a:t>формуванню</a:t>
            </a:r>
            <a:r>
              <a:rPr lang="ru-RU" sz="2000" dirty="0"/>
              <a:t> </a:t>
            </a:r>
            <a:r>
              <a:rPr lang="ru-RU" sz="2000" dirty="0" err="1"/>
              <a:t>навиків</a:t>
            </a:r>
            <a:r>
              <a:rPr lang="ru-RU" sz="2000" dirty="0"/>
              <a:t> </a:t>
            </a:r>
            <a:r>
              <a:rPr lang="ru-RU" sz="2000" dirty="0" err="1"/>
              <a:t>цивілізованого</a:t>
            </a:r>
            <a:r>
              <a:rPr lang="ru-RU" sz="2000" dirty="0"/>
              <a:t> </a:t>
            </a:r>
            <a:r>
              <a:rPr lang="ru-RU" sz="2000" dirty="0" err="1"/>
              <a:t>спілкування</a:t>
            </a:r>
            <a:r>
              <a:rPr lang="ru-RU" sz="2000" dirty="0"/>
              <a:t>, </a:t>
            </a:r>
            <a:r>
              <a:rPr lang="ru-RU" sz="2000" dirty="0" err="1"/>
              <a:t>лідерства</a:t>
            </a:r>
            <a:r>
              <a:rPr lang="ru-RU" sz="2000" dirty="0"/>
              <a:t> і партнерства, а </a:t>
            </a:r>
            <a:r>
              <a:rPr lang="ru-RU" sz="2000" dirty="0" err="1"/>
              <a:t>також</a:t>
            </a:r>
            <a:r>
              <a:rPr lang="ru-RU" sz="2000" dirty="0"/>
              <a:t> активного і </a:t>
            </a:r>
            <a:r>
              <a:rPr lang="ru-RU" sz="2000" dirty="0" err="1"/>
              <a:t>відповідального</a:t>
            </a:r>
            <a:r>
              <a:rPr lang="ru-RU" sz="2000" dirty="0"/>
              <a:t> </a:t>
            </a:r>
            <a:r>
              <a:rPr lang="ru-RU" sz="2000" dirty="0" err="1"/>
              <a:t>підходу</a:t>
            </a:r>
            <a:r>
              <a:rPr lang="ru-RU" sz="2000" dirty="0"/>
              <a:t> до </a:t>
            </a:r>
            <a:r>
              <a:rPr lang="ru-RU" sz="2000" dirty="0" err="1"/>
              <a:t>життя</a:t>
            </a:r>
            <a:r>
              <a:rPr lang="ru-RU" sz="2000" dirty="0"/>
              <a:t>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7603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9" y="1905000"/>
            <a:ext cx="2523490" cy="3154363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666999" y="1676400"/>
            <a:ext cx="6164283" cy="396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програми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 smtClean="0"/>
              <a:t>допомогти</a:t>
            </a:r>
            <a:r>
              <a:rPr lang="ru-RU" sz="2000" dirty="0" smtClean="0"/>
              <a:t> </a:t>
            </a:r>
            <a:r>
              <a:rPr lang="ru-RU" sz="2000" dirty="0" err="1"/>
              <a:t>учасникам</a:t>
            </a:r>
            <a:r>
              <a:rPr lang="ru-RU" sz="2000" dirty="0"/>
              <a:t> </a:t>
            </a:r>
            <a:r>
              <a:rPr lang="ru-RU" sz="2000" dirty="0" err="1"/>
              <a:t>освоїти</a:t>
            </a:r>
            <a:r>
              <a:rPr lang="ru-RU" sz="2000" dirty="0"/>
              <a:t> </a:t>
            </a:r>
            <a:r>
              <a:rPr lang="ru-RU" sz="2000" dirty="0" err="1"/>
              <a:t>навики</a:t>
            </a:r>
            <a:r>
              <a:rPr lang="ru-RU" sz="2000" dirty="0"/>
              <a:t> </a:t>
            </a:r>
            <a:r>
              <a:rPr lang="ru-RU" sz="2000" dirty="0" err="1" smtClean="0"/>
              <a:t>соціальної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активності</a:t>
            </a:r>
            <a:r>
              <a:rPr lang="ru-RU" sz="2000" dirty="0"/>
              <a:t>, </a:t>
            </a:r>
            <a:r>
              <a:rPr lang="ru-RU" sz="2000" dirty="0" err="1" smtClean="0"/>
              <a:t>ініціативності</a:t>
            </a:r>
            <a:r>
              <a:rPr lang="ru-RU" sz="2000" dirty="0"/>
              <a:t>, </a:t>
            </a:r>
            <a:r>
              <a:rPr lang="ru-RU" sz="2000" dirty="0" err="1"/>
              <a:t>цілеспрямованості</a:t>
            </a:r>
            <a:r>
              <a:rPr lang="ru-RU" sz="2000" dirty="0"/>
              <a:t>, </a:t>
            </a:r>
            <a:r>
              <a:rPr lang="ru-RU" sz="2000" dirty="0" err="1"/>
              <a:t>відповідальності</a:t>
            </a:r>
            <a:r>
              <a:rPr lang="ru-RU" sz="2000" dirty="0"/>
              <a:t> за себе і </a:t>
            </a:r>
            <a:r>
              <a:rPr lang="ru-RU" sz="2000" dirty="0" err="1"/>
              <a:t>довколишніх</a:t>
            </a:r>
            <a:r>
              <a:rPr lang="ru-RU" sz="2000" dirty="0"/>
              <a:t>; </a:t>
            </a:r>
            <a:r>
              <a:rPr lang="ru-RU" sz="2000" dirty="0" err="1"/>
              <a:t>сприяти</a:t>
            </a:r>
            <a:r>
              <a:rPr lang="ru-RU" sz="2000" dirty="0"/>
              <a:t> </a:t>
            </a:r>
            <a:r>
              <a:rPr lang="ru-RU" sz="2000" dirty="0" err="1"/>
              <a:t>формуванню</a:t>
            </a:r>
            <a:r>
              <a:rPr lang="ru-RU" sz="2000" dirty="0"/>
              <a:t> </a:t>
            </a:r>
            <a:r>
              <a:rPr lang="ru-RU" sz="2000" dirty="0" err="1"/>
              <a:t>навиків</a:t>
            </a:r>
            <a:r>
              <a:rPr lang="ru-RU" sz="2000" dirty="0"/>
              <a:t> </a:t>
            </a:r>
            <a:r>
              <a:rPr lang="ru-RU" sz="2000" dirty="0" err="1"/>
              <a:t>комунікативної</a:t>
            </a:r>
            <a:r>
              <a:rPr lang="ru-RU" sz="2000" dirty="0"/>
              <a:t> </a:t>
            </a:r>
            <a:r>
              <a:rPr lang="ru-RU" sz="2000" dirty="0" err="1"/>
              <a:t>взаємодії</a:t>
            </a:r>
            <a:r>
              <a:rPr lang="ru-RU" sz="2000" dirty="0"/>
              <a:t> в </a:t>
            </a:r>
            <a:r>
              <a:rPr lang="ru-RU" sz="2000" dirty="0" err="1"/>
              <a:t>соціумі</a:t>
            </a:r>
            <a:r>
              <a:rPr lang="ru-RU" sz="2000" dirty="0"/>
              <a:t>. 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678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76200"/>
            <a:ext cx="7086600" cy="944562"/>
          </a:xfrm>
        </p:spPr>
        <p:txBody>
          <a:bodyPr>
            <a:noAutofit/>
          </a:bodyPr>
          <a:lstStyle/>
          <a:p>
            <a:pPr algn="l"/>
            <a:r>
              <a:rPr lang="uk-UA" sz="24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uk-UA" sz="2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Низка проблем , з якими стикаються діти-лідери,    починаючи працювати в </a:t>
            </a: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шкільному самоуправлінні: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  <a:defRPr/>
            </a:pPr>
            <a:endParaRPr lang="uk-UA" sz="2400" dirty="0"/>
          </a:p>
          <a:p>
            <a:pPr>
              <a:lnSpc>
                <a:spcPct val="80000"/>
              </a:lnSpc>
              <a:defRPr/>
            </a:pPr>
            <a:r>
              <a:rPr lang="ru-RU" sz="2000" dirty="0" smtClean="0"/>
              <a:t>Н</a:t>
            </a:r>
            <a:r>
              <a:rPr lang="uk-UA" sz="2000" dirty="0" err="1" smtClean="0"/>
              <a:t>изька</a:t>
            </a:r>
            <a:r>
              <a:rPr lang="uk-UA" sz="2000" dirty="0" smtClean="0"/>
              <a:t> </a:t>
            </a:r>
            <a:r>
              <a:rPr lang="uk-UA" sz="2000" dirty="0"/>
              <a:t>поінформованість про теорію лідерства та управління, психологію роботи з колективами людей;</a:t>
            </a:r>
          </a:p>
          <a:p>
            <a:pPr>
              <a:lnSpc>
                <a:spcPct val="80000"/>
              </a:lnSpc>
              <a:defRPr/>
            </a:pPr>
            <a:r>
              <a:rPr lang="uk-UA" sz="2000" dirty="0"/>
              <a:t>В</a:t>
            </a:r>
            <a:r>
              <a:rPr lang="uk-UA" sz="2000" dirty="0" smtClean="0"/>
              <a:t>ідсутність </a:t>
            </a:r>
            <a:r>
              <a:rPr lang="uk-UA" sz="2000" dirty="0"/>
              <a:t>навичок керівної, організаційної роботи;</a:t>
            </a:r>
          </a:p>
          <a:p>
            <a:pPr>
              <a:lnSpc>
                <a:spcPct val="80000"/>
              </a:lnSpc>
              <a:defRPr/>
            </a:pPr>
            <a:r>
              <a:rPr lang="uk-UA" sz="2000" dirty="0"/>
              <a:t>Н</a:t>
            </a:r>
            <a:r>
              <a:rPr lang="uk-UA" sz="2000" dirty="0" smtClean="0"/>
              <a:t>изька </a:t>
            </a:r>
            <a:r>
              <a:rPr lang="uk-UA" sz="2000" dirty="0"/>
              <a:t>поінформованість про методи, форми, структуру організаційної роботи, відповідальність та контроль за виконанням прийнятих рішень; </a:t>
            </a:r>
          </a:p>
          <a:p>
            <a:pPr>
              <a:lnSpc>
                <a:spcPct val="80000"/>
              </a:lnSpc>
              <a:defRPr/>
            </a:pPr>
            <a:r>
              <a:rPr lang="uk-UA" sz="2000" dirty="0"/>
              <a:t>Н</a:t>
            </a:r>
            <a:r>
              <a:rPr lang="uk-UA" sz="2000" dirty="0" smtClean="0"/>
              <a:t>изька </a:t>
            </a:r>
            <a:r>
              <a:rPr lang="uk-UA" sz="2000" dirty="0"/>
              <a:t>поінформованість щодо правових аспектів діяльності учнівського самоврядування;</a:t>
            </a:r>
          </a:p>
          <a:p>
            <a:pPr>
              <a:lnSpc>
                <a:spcPct val="80000"/>
              </a:lnSpc>
              <a:defRPr/>
            </a:pPr>
            <a:r>
              <a:rPr lang="uk-UA" sz="2000" dirty="0"/>
              <a:t>М</a:t>
            </a:r>
            <a:r>
              <a:rPr lang="uk-UA" sz="2000" dirty="0" smtClean="0"/>
              <a:t>отивація  </a:t>
            </a:r>
            <a:r>
              <a:rPr lang="uk-UA" sz="2000" dirty="0"/>
              <a:t>учнів до діяльності,  ораторське мистецтво;</a:t>
            </a:r>
          </a:p>
          <a:p>
            <a:pPr>
              <a:lnSpc>
                <a:spcPct val="80000"/>
              </a:lnSpc>
              <a:defRPr/>
            </a:pPr>
            <a:r>
              <a:rPr lang="uk-UA" sz="2000" dirty="0"/>
              <a:t>С</a:t>
            </a:r>
            <a:r>
              <a:rPr lang="uk-UA" sz="2000" dirty="0" smtClean="0"/>
              <a:t>амоусвідомлення</a:t>
            </a:r>
            <a:r>
              <a:rPr lang="uk-UA" sz="2000" dirty="0"/>
              <a:t>, Я-образ, власні </a:t>
            </a:r>
            <a:r>
              <a:rPr lang="uk-UA" sz="2000" dirty="0" smtClean="0"/>
              <a:t>життєві </a:t>
            </a:r>
            <a:r>
              <a:rPr lang="uk-UA" sz="2000" dirty="0"/>
              <a:t>цілі та принципи.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32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yser\Desktop\AVCqWR4A0j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00200"/>
            <a:ext cx="3165475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Задачі програми: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324600" cy="4572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uk-UA" dirty="0"/>
              <a:t>Ознайомити учнів з теоретичними засадами психологічного погляду на лідера та лідерство в суспільстві.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Ознайомити з психологічними ознаками та факторами виявлення схильності до лідерства.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Допомогти засвоїти певні навички психологічної зіркості та конструктивної взаємодії з оточуючими.</a:t>
            </a:r>
          </a:p>
          <a:p>
            <a:pPr>
              <a:lnSpc>
                <a:spcPct val="80000"/>
              </a:lnSpc>
              <a:defRPr/>
            </a:pPr>
            <a:r>
              <a:rPr lang="uk-UA" dirty="0"/>
              <a:t>Допомогти в створенні позитивного іміджу та подоланні складнощів при формуванні Я-концепції.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46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204016"/>
              </p:ext>
            </p:extLst>
          </p:nvPr>
        </p:nvGraphicFramePr>
        <p:xfrm>
          <a:off x="533400" y="206432"/>
          <a:ext cx="8305800" cy="66446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85800"/>
                <a:gridCol w="4800600"/>
                <a:gridCol w="838200"/>
                <a:gridCol w="1143000"/>
                <a:gridCol w="838200"/>
              </a:tblGrid>
              <a:tr h="374346">
                <a:tc rowSpan="2">
                  <a:txBody>
                    <a:bodyPr/>
                    <a:lstStyle/>
                    <a:p>
                      <a:r>
                        <a:rPr lang="uk-UA" dirty="0" smtClean="0"/>
                        <a:t>№</a:t>
                      </a:r>
                    </a:p>
                    <a:p>
                      <a:r>
                        <a:rPr lang="en-US" dirty="0" smtClean="0"/>
                        <a:t>3/n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Модулі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Кількість годин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43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Теорія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Практика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Разом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Вступ. Мета і завдання програми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Лідер та лідерство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Пізнай</a:t>
                      </a:r>
                      <a:r>
                        <a:rPr lang="uk-UA" baseline="0" dirty="0" smtClean="0"/>
                        <a:t> себе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Бути особистістю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Основи ефективного лідерства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Мистецтво спілкування лідера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Твій шлях до успішного спілкування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655105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Етнічні</a:t>
                      </a:r>
                      <a:r>
                        <a:rPr lang="uk-UA" baseline="0" dirty="0" smtClean="0"/>
                        <a:t> норми життя як регулятор людської поведінки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Імідж лідера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Лідер та його команда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Постановка цілей лідера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Участь дітей та молоді у прийнятті рішень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Лідер – організатор однолітків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Підсумкове заняття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43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/>
                        <a:t>Всього</a:t>
                      </a:r>
                      <a:r>
                        <a:rPr lang="en-US" sz="1800" b="1" dirty="0" smtClean="0"/>
                        <a:t>: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09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304800"/>
            <a:ext cx="6477000" cy="715962"/>
          </a:xfrm>
        </p:spPr>
        <p:txBody>
          <a:bodyPr>
            <a:normAutofit fontScale="90000"/>
          </a:bodyPr>
          <a:lstStyle/>
          <a:p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Принципи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реал</a:t>
            </a:r>
            <a:r>
              <a:rPr lang="uk-UA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ізації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програми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uk-UA" dirty="0" smtClean="0"/>
              <a:t> </a:t>
            </a:r>
            <a:r>
              <a:rPr lang="uk-UA" dirty="0"/>
              <a:t>гуманність і демократичність ;</a:t>
            </a:r>
            <a:endParaRPr lang="ru-RU" dirty="0"/>
          </a:p>
          <a:p>
            <a:pPr>
              <a:defRPr/>
            </a:pPr>
            <a:r>
              <a:rPr lang="uk-UA" dirty="0" smtClean="0"/>
              <a:t> </a:t>
            </a:r>
            <a:r>
              <a:rPr lang="uk-UA" dirty="0"/>
              <a:t>науковість і системність ;</a:t>
            </a:r>
            <a:endParaRPr lang="ru-RU" dirty="0"/>
          </a:p>
          <a:p>
            <a:pPr>
              <a:defRPr/>
            </a:pPr>
            <a:r>
              <a:rPr lang="uk-UA" dirty="0" smtClean="0"/>
              <a:t> </a:t>
            </a:r>
            <a:r>
              <a:rPr lang="uk-UA" dirty="0"/>
              <a:t>діяльність ;</a:t>
            </a:r>
            <a:endParaRPr lang="ru-RU" dirty="0"/>
          </a:p>
          <a:p>
            <a:pPr>
              <a:defRPr/>
            </a:pPr>
            <a:r>
              <a:rPr lang="uk-UA" dirty="0" smtClean="0"/>
              <a:t> особистісно-орієнтований </a:t>
            </a:r>
            <a:r>
              <a:rPr lang="uk-UA" dirty="0"/>
              <a:t>підхід ;</a:t>
            </a:r>
            <a:endParaRPr lang="ru-RU" dirty="0"/>
          </a:p>
          <a:p>
            <a:pPr>
              <a:defRPr/>
            </a:pPr>
            <a:r>
              <a:rPr lang="uk-UA" dirty="0" smtClean="0"/>
              <a:t> </a:t>
            </a:r>
            <a:r>
              <a:rPr lang="uk-UA" dirty="0"/>
              <a:t>підтримка зв’язку з життям .</a:t>
            </a:r>
            <a:endParaRPr lang="ru-RU" dirty="0"/>
          </a:p>
          <a:p>
            <a:pPr>
              <a:defRPr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42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  <a:defRPr/>
            </a:pP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Реалізація </a:t>
            </a:r>
          </a:p>
          <a:p>
            <a:pPr algn="ctr">
              <a:buNone/>
              <a:defRPr/>
            </a:pP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програми гуртка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Шкільний </a:t>
            </a:r>
            <a:r>
              <a:rPr lang="uk-UA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активіс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</a:p>
          <a:p>
            <a:pPr algn="ctr">
              <a:buNone/>
              <a:defRPr/>
            </a:pP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Я можу , вмію , дію» передбачає тренінгові заняття , які складаються з чотирьох елементів :   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uk-UA" i="1" dirty="0"/>
              <a:t>Теорія  - </a:t>
            </a:r>
            <a:r>
              <a:rPr lang="uk-UA" dirty="0"/>
              <a:t>полягає в повідомленні основних теоретичних даних , засвоєнні термінології та головних понять ;</a:t>
            </a:r>
            <a:endParaRPr lang="ru-RU" dirty="0"/>
          </a:p>
          <a:p>
            <a:pPr>
              <a:defRPr/>
            </a:pPr>
            <a:r>
              <a:rPr lang="uk-UA" i="1" dirty="0"/>
              <a:t>Практика</a:t>
            </a:r>
            <a:r>
              <a:rPr lang="uk-UA" dirty="0"/>
              <a:t> – використання особистісного досвіду і накопичування нового ;</a:t>
            </a:r>
            <a:endParaRPr lang="ru-RU" dirty="0"/>
          </a:p>
          <a:p>
            <a:pPr>
              <a:defRPr/>
            </a:pPr>
            <a:r>
              <a:rPr lang="uk-UA" i="1" dirty="0"/>
              <a:t>Оцінка</a:t>
            </a:r>
            <a:r>
              <a:rPr lang="uk-UA" dirty="0"/>
              <a:t>  - вироблення особистісної позиції  стосовно проблеми  яка  розглядається на занятті ;</a:t>
            </a:r>
            <a:endParaRPr lang="ru-RU" dirty="0"/>
          </a:p>
          <a:p>
            <a:pPr>
              <a:defRPr/>
            </a:pPr>
            <a:r>
              <a:rPr lang="uk-UA" i="1" dirty="0"/>
              <a:t>Дія  - </a:t>
            </a:r>
            <a:r>
              <a:rPr lang="uk-UA" dirty="0"/>
              <a:t>полягає  в  розвиненні здатності та прагнення діяти , залученні до різноманітної позакласної і позашкільної діяльності 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6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Autofit/>
          </a:bodyPr>
          <a:lstStyle/>
          <a:p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Поради , </a:t>
            </a:r>
            <a: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щодо реалізації  програми </a:t>
            </a:r>
            <a: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школи лідерів</a:t>
            </a:r>
            <a: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Я МОЖУ , ВМІЮ , ДІЮ »</a:t>
            </a:r>
            <a:endParaRPr lang="ru-RU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uk-UA" b="1" i="1" dirty="0"/>
              <a:t> </a:t>
            </a:r>
            <a:r>
              <a:rPr lang="uk-UA" dirty="0" smtClean="0"/>
              <a:t>Група </a:t>
            </a:r>
            <a:r>
              <a:rPr lang="uk-UA" dirty="0"/>
              <a:t>створюється   з учнів загальноосвітніх закладів міста ( має єдиний склад  на всі подальші заняття) </a:t>
            </a:r>
            <a:endParaRPr lang="ru-RU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uk-UA" dirty="0"/>
              <a:t> </a:t>
            </a:r>
            <a:r>
              <a:rPr lang="uk-UA" dirty="0" smtClean="0"/>
              <a:t>Заняття  </a:t>
            </a:r>
            <a:r>
              <a:rPr lang="uk-UA" dirty="0"/>
              <a:t>проводяться один раз на  тиждень .</a:t>
            </a:r>
            <a:endParaRPr lang="ru-RU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uk-UA" dirty="0" smtClean="0"/>
              <a:t> </a:t>
            </a:r>
            <a:r>
              <a:rPr lang="uk-UA" dirty="0"/>
              <a:t>Учасники повинні бути забезпечені необхідним ресурсом.</a:t>
            </a:r>
            <a:endParaRPr lang="ru-RU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uk-UA" dirty="0" smtClean="0"/>
              <a:t> </a:t>
            </a:r>
            <a:r>
              <a:rPr lang="uk-UA" dirty="0"/>
              <a:t>Оптимальна кількість учасників – 15 учнів.</a:t>
            </a:r>
            <a:endParaRPr lang="ru-RU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uk-UA" dirty="0" smtClean="0"/>
              <a:t> </a:t>
            </a:r>
            <a:r>
              <a:rPr lang="uk-UA" dirty="0"/>
              <a:t>Програма адаптується до контингенту учнів.</a:t>
            </a:r>
            <a:endParaRPr lang="ru-RU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uk-UA" dirty="0" smtClean="0"/>
              <a:t> </a:t>
            </a:r>
            <a:r>
              <a:rPr lang="uk-UA" dirty="0"/>
              <a:t>Учні виконують завдання самі , використовується система заохочення.</a:t>
            </a:r>
            <a:endParaRPr lang="ru-RU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uk-UA" dirty="0" smtClean="0"/>
              <a:t> </a:t>
            </a:r>
            <a:r>
              <a:rPr lang="uk-UA" dirty="0"/>
              <a:t>Програма впроваджується  щороку з новою групою дітей</a:t>
            </a:r>
            <a:r>
              <a:rPr lang="uk-UA" dirty="0" smtClean="0"/>
              <a:t>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uk-UA" dirty="0" smtClean="0"/>
              <a:t> </a:t>
            </a:r>
            <a:r>
              <a:rPr lang="uk-UA" dirty="0"/>
              <a:t>Програму реалізують фахівці з виховної роботи , психологи , спеціалісти НЦ ДЮТ, також залучаються волонтери , </a:t>
            </a:r>
            <a:r>
              <a:rPr lang="uk-UA" dirty="0" smtClean="0"/>
              <a:t>помічники, </a:t>
            </a:r>
            <a:r>
              <a:rPr lang="uk-UA" dirty="0"/>
              <a:t>лідери 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253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1143000"/>
          </a:xfrm>
        </p:spPr>
        <p:txBody>
          <a:bodyPr/>
          <a:lstStyle/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Очікуваний результат 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  <a:defRPr/>
            </a:pPr>
            <a:r>
              <a:rPr lang="uk-UA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Реалізація програми школи лідерів « Я можу , вмію, дію»  забезпечує 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uk-UA" dirty="0"/>
              <a:t>Сформованість певних </a:t>
            </a:r>
            <a:r>
              <a:rPr lang="uk-UA" dirty="0" err="1"/>
              <a:t>компетентностей</a:t>
            </a:r>
            <a:r>
              <a:rPr lang="uk-UA" dirty="0"/>
              <a:t> у лідерській діяльності </a:t>
            </a:r>
            <a:endParaRPr lang="ru-RU" dirty="0"/>
          </a:p>
          <a:p>
            <a:pPr>
              <a:defRPr/>
            </a:pPr>
            <a:r>
              <a:rPr lang="uk-UA" dirty="0"/>
              <a:t>Підвищення самостійності  і творчого потенціалу  школярів;</a:t>
            </a:r>
            <a:endParaRPr lang="ru-RU" dirty="0"/>
          </a:p>
          <a:p>
            <a:pPr>
              <a:defRPr/>
            </a:pPr>
            <a:r>
              <a:rPr lang="uk-UA" dirty="0"/>
              <a:t>Сформованість інтересу до активної позиції в діяльності;</a:t>
            </a:r>
            <a:endParaRPr lang="ru-RU" dirty="0"/>
          </a:p>
          <a:p>
            <a:pPr>
              <a:defRPr/>
            </a:pPr>
            <a:r>
              <a:rPr lang="uk-UA" dirty="0"/>
              <a:t>Заохочення учнів брати ініціативу у вирішенні щоденних проблем ;</a:t>
            </a:r>
            <a:endParaRPr lang="ru-RU" dirty="0"/>
          </a:p>
          <a:p>
            <a:pPr>
              <a:defRPr/>
            </a:pPr>
            <a:r>
              <a:rPr lang="uk-UA" dirty="0"/>
              <a:t>Особистісне зростання кожного учня ;</a:t>
            </a:r>
            <a:endParaRPr lang="ru-RU" dirty="0"/>
          </a:p>
          <a:p>
            <a:pPr>
              <a:defRPr/>
            </a:pPr>
            <a:r>
              <a:rPr lang="uk-UA" dirty="0"/>
              <a:t>Активізація і вдосконалення індивідуального досвіду  дітей;</a:t>
            </a:r>
            <a:endParaRPr lang="ru-RU" dirty="0"/>
          </a:p>
          <a:p>
            <a:pPr>
              <a:defRPr/>
            </a:pPr>
            <a:r>
              <a:rPr lang="uk-UA" dirty="0"/>
              <a:t>Усвідомлення учнями своїх особливостей і ресурсів , що допоможе кожному визначити індивідуальну мету для вдосконалення себе і свого середовища.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19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yser\Desktop\человечки_ударают_по_рукам_др.др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83" y="3962400"/>
            <a:ext cx="3429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400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Результатом </a:t>
            </a:r>
            <a:r>
              <a:rPr lang="ru-RU" dirty="0" err="1"/>
              <a:t>участі</a:t>
            </a:r>
            <a:r>
              <a:rPr lang="ru-RU" dirty="0"/>
              <a:t> в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uk-UA" dirty="0" smtClean="0"/>
              <a:t>міської</a:t>
            </a:r>
            <a:r>
              <a:rPr lang="ru-RU" dirty="0" smtClean="0"/>
              <a:t> </a:t>
            </a:r>
            <a:r>
              <a:rPr lang="ru-RU" dirty="0" err="1"/>
              <a:t>ш</a:t>
            </a:r>
            <a:r>
              <a:rPr lang="ru-RU" dirty="0" err="1" smtClean="0"/>
              <a:t>коли</a:t>
            </a:r>
            <a:r>
              <a:rPr lang="ru-RU" dirty="0" smtClean="0"/>
              <a:t> </a:t>
            </a:r>
            <a:r>
              <a:rPr lang="ru-RU" dirty="0" err="1"/>
              <a:t>лідерів</a:t>
            </a:r>
            <a:r>
              <a:rPr lang="ru-RU" dirty="0"/>
              <a:t>  повинно стати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шансів</a:t>
            </a:r>
            <a:r>
              <a:rPr lang="ru-RU" dirty="0"/>
              <a:t> кожного стати </a:t>
            </a:r>
            <a:r>
              <a:rPr lang="ru-RU" sz="4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лідером</a:t>
            </a:r>
            <a:r>
              <a:rPr lang="ru-RU" dirty="0"/>
              <a:t> у </a:t>
            </a:r>
            <a:r>
              <a:rPr lang="ru-RU" dirty="0" err="1"/>
              <a:t>вибраній</a:t>
            </a:r>
            <a:r>
              <a:rPr lang="ru-RU" dirty="0"/>
              <a:t> ним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і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організовувати</a:t>
            </a:r>
            <a:r>
              <a:rPr lang="ru-RU" dirty="0"/>
              <a:t> і </a:t>
            </a:r>
            <a:r>
              <a:rPr lang="ru-RU" dirty="0" err="1"/>
              <a:t>керувати</a:t>
            </a:r>
            <a:r>
              <a:rPr lang="ru-RU" dirty="0"/>
              <a:t> </a:t>
            </a:r>
            <a:r>
              <a:rPr lang="ru-RU" dirty="0" err="1"/>
              <a:t>групою</a:t>
            </a:r>
            <a:r>
              <a:rPr lang="ru-RU" dirty="0"/>
              <a:t>,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соціальної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, </a:t>
            </a:r>
            <a:r>
              <a:rPr lang="ru-RU" dirty="0" err="1"/>
              <a:t>ефективна</a:t>
            </a:r>
            <a:r>
              <a:rPr lang="ru-RU" dirty="0"/>
              <a:t> </a:t>
            </a:r>
            <a:r>
              <a:rPr lang="ru-RU" dirty="0" err="1"/>
              <a:t>громадська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034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696</Words>
  <Application>Microsoft Office PowerPoint</Application>
  <PresentationFormat>Экран (4:3)</PresentationFormat>
  <Paragraphs>172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Презентация PowerPoint</vt:lpstr>
      <vt:lpstr>“Організація роботи з навчання лідерів дитячих організацій та шкільного самоврядування”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Низка проблем , з якими стикаються діти-лідери,    починаючи працювати в шкільному самоуправлінні:</vt:lpstr>
      <vt:lpstr>Задачі програми:</vt:lpstr>
      <vt:lpstr>Презентация PowerPoint</vt:lpstr>
      <vt:lpstr>Принципи реалізації програми </vt:lpstr>
      <vt:lpstr>Презентация PowerPoint</vt:lpstr>
      <vt:lpstr>Поради ,  щодо реалізації  програми  школи лідерів « Я МОЖУ , ВМІЮ , ДІЮ »</vt:lpstr>
      <vt:lpstr>Очікуваний результат :</vt:lpstr>
      <vt:lpstr>Презентация PowerPoint</vt:lpstr>
    </vt:vector>
  </TitlesOfParts>
  <Company>Fairmont Raffles Hotels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pmarkasian</dc:creator>
  <cp:lastModifiedBy>yser</cp:lastModifiedBy>
  <cp:revision>24</cp:revision>
  <dcterms:created xsi:type="dcterms:W3CDTF">2014-08-29T18:35:37Z</dcterms:created>
  <dcterms:modified xsi:type="dcterms:W3CDTF">2016-01-11T16:55:55Z</dcterms:modified>
</cp:coreProperties>
</file>